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"/>
  </p:notesMasterIdLst>
  <p:handoutMasterIdLst>
    <p:handoutMasterId r:id="rId10"/>
  </p:handoutMasterIdLst>
  <p:sldIdLst>
    <p:sldId id="1263" r:id="rId3"/>
    <p:sldId id="1264" r:id="rId4"/>
    <p:sldId id="1265" r:id="rId5"/>
    <p:sldId id="1267" r:id="rId6"/>
    <p:sldId id="1260" r:id="rId7"/>
    <p:sldId id="1266" r:id="rId8"/>
  </p:sldIdLst>
  <p:sldSz cx="12196763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17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339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509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678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5848" algn="l" defTabSz="914339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016" algn="l" defTabSz="914339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187" algn="l" defTabSz="914339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355" algn="l" defTabSz="914339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3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C795"/>
    <a:srgbClr val="12CFCA"/>
    <a:srgbClr val="52839A"/>
    <a:srgbClr val="5B92AC"/>
    <a:srgbClr val="5C759A"/>
    <a:srgbClr val="D64747"/>
    <a:srgbClr val="F3BF57"/>
    <a:srgbClr val="96C938"/>
    <a:srgbClr val="00B0F0"/>
    <a:srgbClr val="E1E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8" autoAdjust="0"/>
    <p:restoredTop sz="74650" autoAdjust="0"/>
  </p:normalViewPr>
  <p:slideViewPr>
    <p:cSldViewPr snapToObjects="1">
      <p:cViewPr varScale="1">
        <p:scale>
          <a:sx n="82" d="100"/>
          <a:sy n="82" d="100"/>
        </p:scale>
        <p:origin x="1818" y="438"/>
      </p:cViewPr>
      <p:guideLst>
        <p:guide orient="horz" pos="2143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10776"/>
    </p:cViewPr>
  </p:sorterViewPr>
  <p:notesViewPr>
    <p:cSldViewPr snapToObjects="1">
      <p:cViewPr varScale="1">
        <p:scale>
          <a:sx n="69" d="100"/>
          <a:sy n="69" d="100"/>
        </p:scale>
        <p:origin x="-283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10686-844B-4A1B-87C8-BB90DB4BA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083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t>2018/1/9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61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17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33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5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6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5848" algn="l" defTabSz="9143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16" algn="l" defTabSz="9143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87" algn="l" defTabSz="9143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55" algn="l" defTabSz="9143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93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49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444444"/>
                </a:solidFill>
                <a:latin typeface="microsoft yahei" charset="-122"/>
              </a:rPr>
              <a:t>产业选择：痛点，竞争少，大批量，可规模化复制，有资源</a:t>
            </a:r>
            <a:endParaRPr lang="en-US" altLang="zh-CN" dirty="0" smtClean="0">
              <a:solidFill>
                <a:srgbClr val="444444"/>
              </a:solidFill>
              <a:latin typeface="microsoft yahei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利欧集团、新界泵业、东音泵业、大元等泵业上市企业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37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444444"/>
                </a:solidFill>
                <a:latin typeface="microsoft yahei" charset="-122"/>
              </a:rPr>
              <a:t>产业选择：痛点，竞争少，大批量，可规模化复制，有资源</a:t>
            </a:r>
            <a:endParaRPr lang="en-US" altLang="zh-CN" dirty="0" smtClean="0">
              <a:solidFill>
                <a:srgbClr val="444444"/>
              </a:solidFill>
              <a:latin typeface="microsoft yahei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利欧集团、新界泵业、东音泵业、大元等泵业上市企业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59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444444"/>
                </a:solidFill>
                <a:latin typeface="microsoft yahei" charset="-122"/>
              </a:rPr>
              <a:t>产业选择：痛点，竞争少，大批量，可规模化复制，有资源</a:t>
            </a:r>
            <a:endParaRPr lang="en-US" altLang="zh-CN" dirty="0" smtClean="0">
              <a:solidFill>
                <a:srgbClr val="444444"/>
              </a:solidFill>
              <a:latin typeface="microsoft yahei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利欧集团、新界泵业、东音泵业、大元等泵业上市企业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4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2"/>
            <a:ext cx="2743201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908052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146915" y="2886610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430462" y="2758265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040451" y="1447780"/>
            <a:ext cx="3013732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467437" y="3771071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376341" y="2904247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5277818" y="2574150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3261942" y="3206629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5352404" y="3446015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9886102" y="2725339"/>
            <a:ext cx="1116793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7942801" y="3624922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11254879" y="2365002"/>
            <a:ext cx="522111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2054437" y="2795895"/>
            <a:ext cx="1697366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983627" y="2785815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8519341" y="3325061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9239009" y="2909286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9744990" y="3446014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632" y="2209800"/>
            <a:ext cx="8232815" cy="1905000"/>
          </a:xfrm>
        </p:spPr>
        <p:txBody>
          <a:bodyPr anchor="b"/>
          <a:lstStyle>
            <a:lvl1pPr>
              <a:lnSpc>
                <a:spcPct val="80000"/>
              </a:lnSpc>
              <a:defRPr sz="495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251" y="4267200"/>
            <a:ext cx="8232815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662" y="5821835"/>
            <a:ext cx="5491723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5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48125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632" y="2209800"/>
            <a:ext cx="8232815" cy="1905000"/>
          </a:xfrm>
        </p:spPr>
        <p:txBody>
          <a:bodyPr anchor="b"/>
          <a:lstStyle>
            <a:lvl1pPr>
              <a:lnSpc>
                <a:spcPct val="80000"/>
              </a:lnSpc>
              <a:defRPr sz="495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251" y="4267200"/>
            <a:ext cx="8232815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662" y="5821835"/>
            <a:ext cx="5491723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5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634288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251" y="1860246"/>
            <a:ext cx="9145190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251" y="4939699"/>
            <a:ext cx="9145190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3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251" y="5791200"/>
            <a:ext cx="9145190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1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8624" y="457206"/>
            <a:ext cx="3648302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15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/>
              <a:t>Click to add date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9" y="210972"/>
            <a:ext cx="892762" cy="70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1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40" y="609600"/>
            <a:ext cx="8231225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840" y="2545616"/>
            <a:ext cx="8231225" cy="608426"/>
          </a:xfrm>
        </p:spPr>
        <p:txBody>
          <a:bodyPr>
            <a:noAutofit/>
          </a:bodyPr>
          <a:lstStyle>
            <a:lvl1pPr marL="0" indent="0">
              <a:spcBef>
                <a:spcPts val="451"/>
              </a:spcBef>
              <a:buNone/>
              <a:defRPr sz="1351">
                <a:solidFill>
                  <a:schemeClr val="tx1"/>
                </a:solidFill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00400" y="6426104"/>
            <a:ext cx="995968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1D654495-4BF5-4727-99D4-DFD1D0597350}" type="datetime4">
              <a:rPr lang="is-IS" smtClean="0">
                <a:solidFill>
                  <a:prstClr val="black"/>
                </a:solidFill>
                <a:latin typeface="Arial" panose="020B0604020202020204"/>
                <a:ea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9. janúar 2018</a:t>
            </a:fld>
            <a:endParaRPr lang="is-I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31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251" y="608806"/>
            <a:ext cx="10975657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sz="135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400" y="990605"/>
            <a:ext cx="8231225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400" y="1600885"/>
            <a:ext cx="8231225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00400" y="6426104"/>
            <a:ext cx="995968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74A90477-F864-462B-BF44-00D67B14D858}" type="datetime4">
              <a:rPr lang="is-IS" smtClean="0">
                <a:solidFill>
                  <a:prstClr val="black"/>
                </a:solidFill>
                <a:latin typeface="Arial" panose="020B0604020202020204"/>
                <a:ea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9. janúar 2018</a:t>
            </a:fld>
            <a:endParaRPr lang="is-I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36912" y="6426104"/>
            <a:ext cx="4026771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/>
                </a:solidFill>
                <a:latin typeface="Arial" panose="020B0604020202020204"/>
                <a:ea typeface=""/>
              </a:rPr>
              <a:t>Private | Confidential | Internal Use Only </a:t>
            </a:r>
            <a:endParaRPr lang="en-U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90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251" y="2571752"/>
            <a:ext cx="8231225" cy="576263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255" y="3149201"/>
            <a:ext cx="8231225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600400" y="6426104"/>
            <a:ext cx="995968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16E08157-2DC9-4745-A7A9-7046A8583708}" type="datetime4">
              <a:rPr lang="is-IS" smtClean="0">
                <a:solidFill>
                  <a:prstClr val="black"/>
                </a:solidFill>
                <a:latin typeface="Arial" panose="020B0604020202020204"/>
                <a:ea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9. janúar 2018</a:t>
            </a:fld>
            <a:endParaRPr lang="is-I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6912" y="6426104"/>
            <a:ext cx="4026771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/>
                </a:solidFill>
                <a:latin typeface="Arial" panose="020B0604020202020204"/>
                <a:ea typeface=""/>
              </a:rPr>
              <a:t>Private | Confidential | Internal Use Only </a:t>
            </a:r>
            <a:endParaRPr lang="en-U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515" y="6248401"/>
            <a:ext cx="969849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sz="1351">
                <a:solidFill>
                  <a:prstClr val="black"/>
                </a:solidFill>
                <a:latin typeface="Arial" panose="020B0604020202020204"/>
                <a:ea typeface="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sz="1351">
                <a:solidFill>
                  <a:prstClr val="black"/>
                </a:solidFill>
                <a:latin typeface="Arial" panose="020B0604020202020204"/>
                <a:ea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3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251" y="2571752"/>
            <a:ext cx="8231225" cy="576263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255" y="3149201"/>
            <a:ext cx="8231225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600400" y="6426104"/>
            <a:ext cx="995968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FDD7D378-E709-4062-9715-39E79557A063}" type="datetime4">
              <a:rPr lang="is-IS" smtClean="0">
                <a:solidFill>
                  <a:prstClr val="black"/>
                </a:solidFill>
                <a:latin typeface="Arial" panose="020B0604020202020204"/>
                <a:ea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9. janúar 2018</a:t>
            </a:fld>
            <a:endParaRPr lang="is-I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6912" y="6426104"/>
            <a:ext cx="4026771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/>
                </a:solidFill>
                <a:latin typeface="Arial" panose="020B0604020202020204"/>
                <a:ea typeface=""/>
              </a:rPr>
              <a:t>Private | Confidential | Internal Use Only </a:t>
            </a:r>
            <a:endParaRPr lang="en-U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254" y="462819"/>
            <a:ext cx="10990427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sz="1351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515" y="6248401"/>
            <a:ext cx="969849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sz="1351">
                <a:solidFill>
                  <a:prstClr val="black"/>
                </a:solidFill>
                <a:latin typeface="Arial" panose="020B0604020202020204"/>
                <a:ea typeface="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sz="1351">
                <a:solidFill>
                  <a:prstClr val="black"/>
                </a:solidFill>
                <a:latin typeface="Arial" panose="020B0604020202020204"/>
                <a:ea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92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625" y="908051"/>
            <a:ext cx="10601349" cy="635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5625" y="1600201"/>
            <a:ext cx="10601349" cy="45259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Freeform 5"/>
          <p:cNvSpPr/>
          <p:nvPr userDrawn="1"/>
        </p:nvSpPr>
        <p:spPr bwMode="auto">
          <a:xfrm>
            <a:off x="63836" y="73173"/>
            <a:ext cx="1227153" cy="486467"/>
          </a:xfrm>
          <a:custGeom>
            <a:avLst/>
            <a:gdLst>
              <a:gd name="T0" fmla="*/ 0 w 1600"/>
              <a:gd name="T1" fmla="*/ 0 h 617"/>
              <a:gd name="T2" fmla="*/ 1429 w 1600"/>
              <a:gd name="T3" fmla="*/ 0 h 617"/>
              <a:gd name="T4" fmla="*/ 1600 w 1600"/>
              <a:gd name="T5" fmla="*/ 308 h 617"/>
              <a:gd name="T6" fmla="*/ 1429 w 1600"/>
              <a:gd name="T7" fmla="*/ 617 h 617"/>
              <a:gd name="T8" fmla="*/ 0 w 1600"/>
              <a:gd name="T9" fmla="*/ 617 h 617"/>
              <a:gd name="T10" fmla="*/ 0 w 1600"/>
              <a:gd name="T11" fmla="*/ 0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34" tIns="45717" rIns="91434" bIns="45717" numCol="1" anchor="t" anchorCtr="0" compatLnSpc="1"/>
          <a:lstStyle/>
          <a:p>
            <a:endParaRPr lang="zh-CN" altLang="en-US"/>
          </a:p>
        </p:txBody>
      </p:sp>
      <p:sp>
        <p:nvSpPr>
          <p:cNvPr id="9" name="Freeform 6"/>
          <p:cNvSpPr/>
          <p:nvPr userDrawn="1"/>
        </p:nvSpPr>
        <p:spPr bwMode="auto">
          <a:xfrm>
            <a:off x="1196835" y="73173"/>
            <a:ext cx="10215809" cy="486467"/>
          </a:xfrm>
          <a:custGeom>
            <a:avLst/>
            <a:gdLst>
              <a:gd name="T0" fmla="*/ 0 w 13327"/>
              <a:gd name="T1" fmla="*/ 0 h 617"/>
              <a:gd name="T2" fmla="*/ 13155 w 13327"/>
              <a:gd name="T3" fmla="*/ 0 h 617"/>
              <a:gd name="T4" fmla="*/ 13327 w 13327"/>
              <a:gd name="T5" fmla="*/ 308 h 617"/>
              <a:gd name="T6" fmla="*/ 13155 w 13327"/>
              <a:gd name="T7" fmla="*/ 617 h 617"/>
              <a:gd name="T8" fmla="*/ 0 w 13327"/>
              <a:gd name="T9" fmla="*/ 617 h 617"/>
              <a:gd name="T10" fmla="*/ 171 w 13327"/>
              <a:gd name="T11" fmla="*/ 308 h 617"/>
              <a:gd name="T12" fmla="*/ 0 w 13327"/>
              <a:gd name="T13" fmla="*/ 0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34" tIns="45717" rIns="91434" bIns="45717" numCol="1" anchor="t" anchorCtr="0" compatLnSpc="1"/>
          <a:lstStyle/>
          <a:p>
            <a:endParaRPr lang="zh-CN" altLang="en-US"/>
          </a:p>
        </p:txBody>
      </p:sp>
      <p:sp>
        <p:nvSpPr>
          <p:cNvPr id="10" name="Freeform 7"/>
          <p:cNvSpPr/>
          <p:nvPr userDrawn="1"/>
        </p:nvSpPr>
        <p:spPr bwMode="auto">
          <a:xfrm>
            <a:off x="11320057" y="73173"/>
            <a:ext cx="812871" cy="486467"/>
          </a:xfrm>
          <a:custGeom>
            <a:avLst/>
            <a:gdLst>
              <a:gd name="T0" fmla="*/ 0 w 1060"/>
              <a:gd name="T1" fmla="*/ 0 h 617"/>
              <a:gd name="T2" fmla="*/ 1060 w 1060"/>
              <a:gd name="T3" fmla="*/ 0 h 617"/>
              <a:gd name="T4" fmla="*/ 1060 w 1060"/>
              <a:gd name="T5" fmla="*/ 617 h 617"/>
              <a:gd name="T6" fmla="*/ 0 w 1060"/>
              <a:gd name="T7" fmla="*/ 617 h 617"/>
              <a:gd name="T8" fmla="*/ 172 w 1060"/>
              <a:gd name="T9" fmla="*/ 308 h 617"/>
              <a:gd name="T10" fmla="*/ 0 w 1060"/>
              <a:gd name="T11" fmla="*/ 0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34" tIns="45717" rIns="91434" bIns="45717" numCol="1" anchor="t" anchorCtr="0" compatLnSpc="1"/>
          <a:lstStyle/>
          <a:p>
            <a:endParaRPr lang="zh-CN" alt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7052" y="116633"/>
            <a:ext cx="474797" cy="353937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ctr"/>
            <a:fld id="{B879B013-EF15-44F9-9A4C-93BE492C244C}" type="slidenum">
              <a:rPr lang="zh-CN" altLang="en-US" sz="1700" smtClean="0">
                <a:solidFill>
                  <a:schemeClr val="accent2"/>
                </a:solidFill>
                <a:latin typeface="+mn-ea"/>
                <a:ea typeface="+mn-ea"/>
              </a:rPr>
              <a:t>‹#›</a:t>
            </a:fld>
            <a:endParaRPr lang="zh-CN" altLang="en-US" sz="17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251" y="2571752"/>
            <a:ext cx="8231225" cy="576263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255" y="3149201"/>
            <a:ext cx="8231225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515" y="6248401"/>
            <a:ext cx="969849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sz="1351">
                <a:solidFill>
                  <a:prstClr val="white"/>
                </a:solidFill>
                <a:latin typeface="Arial" panose="020B0604020202020204"/>
                <a:ea typeface="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sz="1351">
                <a:solidFill>
                  <a:prstClr val="white"/>
                </a:solidFill>
                <a:latin typeface="Arial" panose="020B0604020202020204"/>
                <a:ea typeface=""/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600400" y="6426104"/>
            <a:ext cx="995968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C07C5E14-300D-4720-B5FE-54C7D96D4160}" type="datetime4">
              <a:rPr lang="is-IS" smtClean="0">
                <a:solidFill>
                  <a:prstClr val="white"/>
                </a:solidFill>
                <a:latin typeface="Arial" panose="020B0604020202020204"/>
                <a:ea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9. janúar 2018</a:t>
            </a:fld>
            <a:endParaRPr lang="is-IS">
              <a:solidFill>
                <a:prstClr val="white"/>
              </a:solidFill>
              <a:latin typeface="Arial" panose="020B0604020202020204"/>
              <a:ea typeface="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6912" y="6426104"/>
            <a:ext cx="4026771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white"/>
                </a:solidFill>
                <a:latin typeface="Arial" panose="020B0604020202020204"/>
                <a:ea typeface=""/>
              </a:rPr>
              <a:t>Private | Confidential | Internal Use Only </a:t>
            </a:r>
            <a:endParaRPr lang="en-US">
              <a:solidFill>
                <a:prstClr val="white"/>
              </a:solidFill>
              <a:latin typeface="Arial" panose="020B0604020202020204"/>
              <a:ea typeface="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254" y="462819"/>
            <a:ext cx="10990427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sz="135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956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251" y="2571752"/>
            <a:ext cx="8231225" cy="576263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255" y="3149201"/>
            <a:ext cx="8231225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515" y="6248401"/>
            <a:ext cx="969849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sz="1351">
                <a:solidFill>
                  <a:prstClr val="white"/>
                </a:solidFill>
                <a:latin typeface="Arial" panose="020B0604020202020204"/>
                <a:ea typeface="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sz="1351">
                <a:solidFill>
                  <a:prstClr val="white"/>
                </a:solidFill>
                <a:latin typeface="Arial" panose="020B0604020202020204"/>
                <a:ea typeface=""/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600400" y="6426104"/>
            <a:ext cx="995968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BC7BE07D-E945-4DDF-8452-20009392BF2F}" type="datetime4">
              <a:rPr lang="is-IS" smtClean="0">
                <a:solidFill>
                  <a:prstClr val="white"/>
                </a:solidFill>
                <a:latin typeface="Arial" panose="020B0604020202020204"/>
                <a:ea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9. janúar 2018</a:t>
            </a:fld>
            <a:endParaRPr lang="is-IS">
              <a:solidFill>
                <a:prstClr val="white"/>
              </a:solidFill>
              <a:latin typeface="Arial" panose="020B0604020202020204"/>
              <a:ea typeface="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6912" y="6426104"/>
            <a:ext cx="4026771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white"/>
                </a:solidFill>
                <a:latin typeface="Arial" panose="020B0604020202020204"/>
                <a:ea typeface=""/>
              </a:rPr>
              <a:t>Private | Confidential | Internal Use Only </a:t>
            </a:r>
            <a:endParaRPr lang="en-US">
              <a:solidFill>
                <a:prstClr val="white"/>
              </a:solidFill>
              <a:latin typeface="Arial" panose="020B0604020202020204"/>
              <a:ea typeface="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254" y="462819"/>
            <a:ext cx="10990427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sz="135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9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335" y="381000"/>
            <a:ext cx="9460432" cy="2286000"/>
          </a:xfrm>
        </p:spPr>
        <p:txBody>
          <a:bodyPr>
            <a:noAutofit/>
          </a:bodyPr>
          <a:lstStyle>
            <a:lvl1pPr marL="288029" indent="-288029">
              <a:lnSpc>
                <a:spcPct val="80000"/>
              </a:lnSpc>
              <a:defRPr sz="4500"/>
            </a:lvl1pPr>
          </a:lstStyle>
          <a:p>
            <a:r>
              <a:rPr lang="en-US" dirty="0" smtClean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340" y="2819400"/>
            <a:ext cx="9035426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500" baseline="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dirty="0"/>
              <a:t>Click </a:t>
            </a:r>
            <a:r>
              <a:rPr lang="en-US" dirty="0" smtClean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515" y="6248401"/>
            <a:ext cx="969849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sz="1351">
                <a:solidFill>
                  <a:prstClr val="black"/>
                </a:solidFill>
                <a:latin typeface="Arial" panose="020B0604020202020204"/>
                <a:ea typeface="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sz="1351">
                <a:solidFill>
                  <a:prstClr val="black"/>
                </a:solidFill>
                <a:latin typeface="Arial" panose="020B0604020202020204"/>
                <a:ea typeface=""/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600400" y="6426104"/>
            <a:ext cx="995968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FA54ACD-BEB7-4258-A5F3-653792456C00}" type="datetime4">
              <a:rPr lang="is-IS" smtClean="0">
                <a:solidFill>
                  <a:prstClr val="black"/>
                </a:solidFill>
                <a:latin typeface="Arial" panose="020B0604020202020204"/>
                <a:ea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9. janúar 2018</a:t>
            </a:fld>
            <a:endParaRPr lang="is-I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6912" y="6426104"/>
            <a:ext cx="4026771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/>
                </a:solidFill>
                <a:latin typeface="Arial" panose="020B0604020202020204"/>
                <a:ea typeface=""/>
              </a:rPr>
              <a:t>Private | Confidential | Internal Use Only </a:t>
            </a:r>
            <a:endParaRPr lang="en-U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40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335" y="381000"/>
            <a:ext cx="9460432" cy="2286000"/>
          </a:xfrm>
        </p:spPr>
        <p:txBody>
          <a:bodyPr>
            <a:noAutofit/>
          </a:bodyPr>
          <a:lstStyle>
            <a:lvl1pPr marL="288029" indent="-288029">
              <a:lnSpc>
                <a:spcPct val="80000"/>
              </a:lnSpc>
              <a:defRPr sz="4500"/>
            </a:lvl1pPr>
          </a:lstStyle>
          <a:p>
            <a:r>
              <a:rPr lang="en-US" dirty="0" smtClean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340" y="2819400"/>
            <a:ext cx="9035426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5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dirty="0" smtClean="0"/>
              <a:t>Click to add quoted person’s name, title, company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08256" y="6248401"/>
            <a:ext cx="969849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sz="1351">
                <a:solidFill>
                  <a:prstClr val="white"/>
                </a:solidFill>
                <a:latin typeface="Arial" panose="020B0604020202020204"/>
                <a:ea typeface="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sz="1351">
                <a:solidFill>
                  <a:prstClr val="white"/>
                </a:solidFill>
                <a:latin typeface="Arial" panose="020B0604020202020204"/>
                <a:ea typeface=""/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600400" y="6426104"/>
            <a:ext cx="995968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2399C1EB-F401-4F7B-BD9C-AAA165C9F3D7}" type="datetime4">
              <a:rPr lang="is-IS" smtClean="0">
                <a:solidFill>
                  <a:prstClr val="white"/>
                </a:solidFill>
                <a:latin typeface="Arial" panose="020B0604020202020204"/>
                <a:ea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9. janúar 2018</a:t>
            </a:fld>
            <a:endParaRPr lang="is-IS">
              <a:solidFill>
                <a:prstClr val="white"/>
              </a:solidFill>
              <a:latin typeface="Arial" panose="020B0604020202020204"/>
              <a:ea typeface="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6912" y="6426104"/>
            <a:ext cx="4026771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white"/>
                </a:solidFill>
                <a:latin typeface="Arial" panose="020B0604020202020204"/>
                <a:ea typeface=""/>
              </a:rPr>
              <a:t>Private | Confidential | Internal Use Only </a:t>
            </a:r>
            <a:endParaRPr lang="en-US">
              <a:solidFill>
                <a:prstClr val="white"/>
              </a:solidFill>
              <a:latin typeface="Arial" panose="020B0604020202020204"/>
              <a:ea typeface="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608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829993" y="6321059"/>
            <a:ext cx="533607" cy="232147"/>
          </a:xfrm>
        </p:spPr>
        <p:txBody>
          <a:bodyPr/>
          <a:lstStyle>
            <a:lvl1pPr algn="ctr">
              <a:defRPr/>
            </a:lvl1pPr>
          </a:lstStyle>
          <a:p>
            <a:fld id="{B016F8AB-BCEA-4347-8BA6-BE776009BC89}" type="slidenum">
              <a:rPr lang="uk-UA" smtClean="0">
                <a:solidFill>
                  <a:srgbClr val="5F7A76"/>
                </a:solidFill>
              </a:rPr>
              <a:pPr/>
              <a:t>‹#›</a:t>
            </a:fld>
            <a:endParaRPr lang="uk-UA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75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83" y="521208"/>
            <a:ext cx="10974228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83" y="934240"/>
            <a:ext cx="1097422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838" y="1524006"/>
            <a:ext cx="10974070" cy="457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68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83" y="521208"/>
            <a:ext cx="10974228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83" y="934240"/>
            <a:ext cx="1097422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843" y="1524000"/>
            <a:ext cx="1097422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1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/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838" y="1978156"/>
            <a:ext cx="10974070" cy="41178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77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59877" y="6452664"/>
            <a:ext cx="533607" cy="176736"/>
          </a:xfrm>
        </p:spPr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37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683" y="521208"/>
            <a:ext cx="10974228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83" y="934240"/>
            <a:ext cx="1097422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67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5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4" y="4406901"/>
            <a:ext cx="10366375" cy="1362075"/>
          </a:xfrm>
        </p:spPr>
        <p:txBody>
          <a:bodyPr anchor="t"/>
          <a:lstStyle>
            <a:lvl1pPr algn="l">
              <a:defRPr sz="4000" b="1" cap="all">
                <a:solidFill>
                  <a:srgbClr val="F8F8F8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4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8F8F8"/>
                </a:solidFill>
              </a:defRPr>
            </a:lvl1pPr>
            <a:lvl2pPr marL="457170" indent="0">
              <a:buNone/>
              <a:defRPr sz="1700"/>
            </a:lvl2pPr>
            <a:lvl3pPr marL="914339" indent="0">
              <a:buNone/>
              <a:defRPr sz="1600"/>
            </a:lvl3pPr>
            <a:lvl4pPr marL="1371509" indent="0">
              <a:buNone/>
              <a:defRPr sz="1300"/>
            </a:lvl4pPr>
            <a:lvl5pPr marL="1828678" indent="0">
              <a:buNone/>
              <a:defRPr sz="1300"/>
            </a:lvl5pPr>
            <a:lvl6pPr marL="2285848" indent="0">
              <a:buNone/>
              <a:defRPr sz="1300"/>
            </a:lvl6pPr>
            <a:lvl7pPr marL="2743016" indent="0">
              <a:buNone/>
              <a:defRPr sz="1300"/>
            </a:lvl7pPr>
            <a:lvl8pPr marL="3200187" indent="0">
              <a:buNone/>
              <a:defRPr sz="1300"/>
            </a:lvl8pPr>
            <a:lvl9pPr marL="3657355" indent="0">
              <a:buNone/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83" y="519236"/>
            <a:ext cx="10974228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79" y="1524000"/>
            <a:ext cx="5305592" cy="4572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1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316" y="1524000"/>
            <a:ext cx="5305592" cy="4572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1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20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83" y="519236"/>
            <a:ext cx="10974228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838" y="1523999"/>
            <a:ext cx="5305592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79" y="1905000"/>
            <a:ext cx="5305592" cy="4191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1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8316" y="1523999"/>
            <a:ext cx="5305592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316" y="1905000"/>
            <a:ext cx="5305592" cy="4191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1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600400" y="6426104"/>
            <a:ext cx="995968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A48AA38D-5CBD-4E44-A2EB-B3F38A5B8051}" type="datetime4">
              <a:rPr lang="is-IS" smtClean="0">
                <a:solidFill>
                  <a:prstClr val="black"/>
                </a:solidFill>
                <a:latin typeface="Arial" panose="020B0604020202020204"/>
                <a:ea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9. janúar 2018</a:t>
            </a:fld>
            <a:endParaRPr lang="is-I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936912" y="6426104"/>
            <a:ext cx="4026771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/>
                </a:solidFill>
                <a:latin typeface="Arial" panose="020B0604020202020204"/>
                <a:ea typeface=""/>
              </a:rPr>
              <a:t>Private | Confidential | Internal Use Only </a:t>
            </a:r>
            <a:endParaRPr lang="en-U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58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83" y="521208"/>
            <a:ext cx="10974228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83" y="934240"/>
            <a:ext cx="1097422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838" y="1524000"/>
            <a:ext cx="5305592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79" y="1906552"/>
            <a:ext cx="5305592" cy="418944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1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8316" y="1524000"/>
            <a:ext cx="5305592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316" y="1906552"/>
            <a:ext cx="5305592" cy="418944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1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600400" y="6426104"/>
            <a:ext cx="995968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8F030E74-B79E-47A7-AA1C-BA3D00CC0B4A}" type="datetime4">
              <a:rPr lang="is-IS" smtClean="0">
                <a:solidFill>
                  <a:prstClr val="black"/>
                </a:solidFill>
                <a:latin typeface="Arial" panose="020B0604020202020204"/>
                <a:ea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9. janúar 2018</a:t>
            </a:fld>
            <a:endParaRPr lang="is-I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936912" y="6426104"/>
            <a:ext cx="4026771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/>
                </a:solidFill>
                <a:latin typeface="Arial" panose="020B0604020202020204"/>
                <a:ea typeface=""/>
              </a:rPr>
              <a:t>Private | Confidential | Internal Use Only </a:t>
            </a:r>
            <a:endParaRPr lang="en-U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44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83" y="519236"/>
            <a:ext cx="10974228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679" y="1524000"/>
            <a:ext cx="3430340" cy="4572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1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3212" y="1524000"/>
            <a:ext cx="3430340" cy="4572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1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3568" y="1524000"/>
            <a:ext cx="3430340" cy="4572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1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00400" y="6426104"/>
            <a:ext cx="995968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00FDD7F1-9FB6-4CB9-BA1F-25B205B879F3}" type="datetime4">
              <a:rPr lang="is-IS" smtClean="0">
                <a:solidFill>
                  <a:prstClr val="black"/>
                </a:solidFill>
                <a:latin typeface="Arial" panose="020B0604020202020204"/>
                <a:ea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9. janúar 2018</a:t>
            </a:fld>
            <a:endParaRPr lang="is-I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6912" y="6426104"/>
            <a:ext cx="4026771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/>
                </a:solidFill>
                <a:latin typeface="Arial" panose="020B0604020202020204"/>
                <a:ea typeface=""/>
              </a:rPr>
              <a:t>Private | Confidential | Internal Use Only </a:t>
            </a:r>
            <a:endParaRPr lang="en-U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6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83" y="519236"/>
            <a:ext cx="10974228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841" y="1523999"/>
            <a:ext cx="343018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679" y="1905000"/>
            <a:ext cx="3430340" cy="4191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1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3375" y="1523999"/>
            <a:ext cx="343018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3212" y="1905000"/>
            <a:ext cx="3430340" cy="4191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1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6749" y="1523999"/>
            <a:ext cx="343018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3568" y="1905000"/>
            <a:ext cx="3430340" cy="4191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1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00400" y="6426104"/>
            <a:ext cx="995968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027D5831-B468-414C-94B5-F04EB43FC0AE}" type="datetime4">
              <a:rPr lang="is-IS" smtClean="0">
                <a:solidFill>
                  <a:prstClr val="black"/>
                </a:solidFill>
                <a:latin typeface="Arial" panose="020B0604020202020204"/>
                <a:ea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9. janúar 2018</a:t>
            </a:fld>
            <a:endParaRPr lang="is-I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6912" y="6426104"/>
            <a:ext cx="4026771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/>
                </a:solidFill>
                <a:latin typeface="Arial" panose="020B0604020202020204"/>
                <a:ea typeface=""/>
              </a:rPr>
              <a:t>Private | Confidential | Internal Use Only </a:t>
            </a:r>
            <a:endParaRPr lang="en-U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67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83" y="521208"/>
            <a:ext cx="10974228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83" y="934240"/>
            <a:ext cx="1097422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841" y="1523999"/>
            <a:ext cx="343018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679" y="1905000"/>
            <a:ext cx="3430340" cy="4191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1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3375" y="1523999"/>
            <a:ext cx="343018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3212" y="1905000"/>
            <a:ext cx="3430340" cy="4191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1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6749" y="1523999"/>
            <a:ext cx="343018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3568" y="1905000"/>
            <a:ext cx="3430340" cy="4191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1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00400" y="6426104"/>
            <a:ext cx="995968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727A18C6-3F10-4266-96C9-5D014F3025B2}" type="datetime4">
              <a:rPr lang="is-IS" smtClean="0">
                <a:solidFill>
                  <a:prstClr val="black"/>
                </a:solidFill>
                <a:latin typeface="Arial" panose="020B0604020202020204"/>
                <a:ea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9. janúar 2018</a:t>
            </a:fld>
            <a:endParaRPr lang="is-I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6912" y="6426104"/>
            <a:ext cx="4026771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/>
                </a:solidFill>
                <a:latin typeface="Arial" panose="020B0604020202020204"/>
                <a:ea typeface=""/>
              </a:rPr>
              <a:t>Private | Confidential | Internal Use Only </a:t>
            </a:r>
            <a:endParaRPr lang="en-U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0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838" y="1524000"/>
            <a:ext cx="7851666" cy="4572000"/>
          </a:xfrm>
        </p:spPr>
        <p:txBody>
          <a:bodyPr>
            <a:normAutofit/>
          </a:bodyPr>
          <a:lstStyle>
            <a:lvl1pPr>
              <a:defRPr sz="1351"/>
            </a:lvl1pPr>
            <a:lvl2pPr>
              <a:defRPr sz="1200"/>
            </a:lvl2pPr>
            <a:lvl3pPr>
              <a:defRPr sz="1051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3964" y="1524000"/>
            <a:ext cx="296994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1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00400" y="6426104"/>
            <a:ext cx="995968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A6CB1722-4B46-4353-B583-721651D61489}" type="datetime4">
              <a:rPr lang="is-IS" smtClean="0">
                <a:solidFill>
                  <a:prstClr val="black"/>
                </a:solidFill>
                <a:latin typeface="Arial" panose="020B0604020202020204"/>
                <a:ea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9. janúar 2018</a:t>
            </a:fld>
            <a:endParaRPr lang="is-I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6912" y="6426104"/>
            <a:ext cx="4026771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/>
                </a:solidFill>
                <a:latin typeface="Arial" panose="020B0604020202020204"/>
                <a:ea typeface=""/>
              </a:rPr>
              <a:t>Private | Confidential | Internal Use Only </a:t>
            </a:r>
            <a:endParaRPr lang="en-U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33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678" y="1524000"/>
            <a:ext cx="670838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1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70518" y="1524000"/>
            <a:ext cx="4113390" cy="4572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1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00400" y="6426104"/>
            <a:ext cx="995968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8B8B1958-F972-48E2-B30C-3D9C71EE7ED1}" type="datetime4">
              <a:rPr lang="is-IS" smtClean="0">
                <a:solidFill>
                  <a:prstClr val="black"/>
                </a:solidFill>
                <a:latin typeface="Arial" panose="020B0604020202020204"/>
                <a:ea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9. janúar 2018</a:t>
            </a:fld>
            <a:endParaRPr lang="is-I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6912" y="6426104"/>
            <a:ext cx="4026771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/>
                </a:solidFill>
                <a:latin typeface="Arial" panose="020B0604020202020204"/>
                <a:ea typeface=""/>
              </a:rPr>
              <a:t>Private | Confidential | Internal Use Only </a:t>
            </a:r>
            <a:endParaRPr lang="en-U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16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678" y="1524000"/>
            <a:ext cx="670838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1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70519" y="1524000"/>
            <a:ext cx="4113390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1">
                <a:solidFill>
                  <a:schemeClr val="bg1"/>
                </a:solidFill>
              </a:defRPr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00400" y="6426104"/>
            <a:ext cx="995968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BF2CF142-9C82-4C83-9B6A-8077B879C1B8}" type="datetime4">
              <a:rPr lang="is-IS" smtClean="0">
                <a:solidFill>
                  <a:prstClr val="black"/>
                </a:solidFill>
                <a:latin typeface="Arial" panose="020B0604020202020204"/>
                <a:ea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9. janúar 2018</a:t>
            </a:fld>
            <a:endParaRPr lang="is-I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6912" y="6426104"/>
            <a:ext cx="4026771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/>
                </a:solidFill>
                <a:latin typeface="Arial" panose="020B0604020202020204"/>
                <a:ea typeface=""/>
              </a:rPr>
              <a:t>Private | Confidential | Internal Use Only </a:t>
            </a:r>
            <a:endParaRPr lang="en-U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9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79" y="519236"/>
            <a:ext cx="5259854" cy="852364"/>
          </a:xfrm>
        </p:spPr>
        <p:txBody>
          <a:bodyPr anchor="t"/>
          <a:lstStyle>
            <a:lvl1pPr>
              <a:defRPr sz="21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79" y="2819400"/>
            <a:ext cx="3659029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675"/>
              </a:spcBef>
              <a:buNone/>
              <a:defRPr sz="1351">
                <a:solidFill>
                  <a:schemeClr val="tx1"/>
                </a:solidFill>
              </a:defRPr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8385" y="519236"/>
            <a:ext cx="5488542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1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00400" y="6426104"/>
            <a:ext cx="995968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9C259EE5-F25B-4563-AE58-6B042DD986DA}" type="datetime4">
              <a:rPr lang="is-IS" smtClean="0">
                <a:solidFill>
                  <a:prstClr val="black"/>
                </a:solidFill>
                <a:latin typeface="Arial" panose="020B0604020202020204"/>
                <a:ea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9. janúar 2018</a:t>
            </a:fld>
            <a:endParaRPr lang="is-I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6912" y="6426104"/>
            <a:ext cx="4026771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/>
                </a:solidFill>
                <a:latin typeface="Arial" panose="020B0604020202020204"/>
                <a:ea typeface=""/>
              </a:rPr>
              <a:t>Private | Confidential | Internal Use Only </a:t>
            </a:r>
            <a:endParaRPr lang="en-U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87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99" y="1600201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1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683" y="519236"/>
            <a:ext cx="10974228" cy="852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251" y="1524000"/>
            <a:ext cx="5314739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1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678" y="4953000"/>
            <a:ext cx="5314739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1">
                <a:solidFill>
                  <a:schemeClr val="bg1"/>
                </a:solidFill>
              </a:defRPr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9168" y="1524000"/>
            <a:ext cx="5314739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1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9168" y="4953000"/>
            <a:ext cx="5314739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1">
                <a:solidFill>
                  <a:schemeClr val="bg1"/>
                </a:solidFill>
              </a:defRPr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00400" y="6426104"/>
            <a:ext cx="995968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F4CAB0D1-A256-4DFA-8583-35D5EE4CD0DF}" type="datetime4">
              <a:rPr lang="is-IS" smtClean="0">
                <a:solidFill>
                  <a:prstClr val="black"/>
                </a:solidFill>
                <a:latin typeface="Arial" panose="020B0604020202020204"/>
                <a:ea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9. janúar 2018</a:t>
            </a:fld>
            <a:endParaRPr lang="is-I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6912" y="6426104"/>
            <a:ext cx="4026771" cy="21031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/>
                </a:solidFill>
                <a:latin typeface="Arial" panose="020B0604020202020204"/>
                <a:ea typeface=""/>
              </a:rPr>
              <a:t>Private | Confidential | Internal Use Only </a:t>
            </a:r>
            <a:endParaRPr lang="en-US">
              <a:solidFill>
                <a:prstClr val="black"/>
              </a:solidFill>
              <a:latin typeface="Arial" panose="020B0604020202020204"/>
              <a:ea typeface="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01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251" y="1524000"/>
            <a:ext cx="343034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1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678" y="4267200"/>
            <a:ext cx="343034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1">
                <a:solidFill>
                  <a:schemeClr val="bg1"/>
                </a:solidFill>
              </a:defRPr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3212" y="1524000"/>
            <a:ext cx="343034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1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3212" y="4267200"/>
            <a:ext cx="343034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1">
                <a:solidFill>
                  <a:schemeClr val="bg1"/>
                </a:solidFill>
              </a:defRPr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3568" y="1524000"/>
            <a:ext cx="343034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1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3568" y="4267200"/>
            <a:ext cx="343034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1">
                <a:solidFill>
                  <a:schemeClr val="bg1"/>
                </a:solidFill>
              </a:defRPr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00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79" y="2667000"/>
            <a:ext cx="9145190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251" y="5015899"/>
            <a:ext cx="9145190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662" y="457003"/>
            <a:ext cx="1514418" cy="6098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sz="1351">
                <a:solidFill>
                  <a:prstClr val="black"/>
                </a:solidFill>
                <a:latin typeface="Arial" panose="020B0604020202020204"/>
                <a:ea typeface=""/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sz="1351">
                <a:solidFill>
                  <a:prstClr val="black"/>
                </a:solidFill>
                <a:latin typeface="Arial" panose="020B0604020202020204"/>
                <a:ea typeface=""/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74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632" y="2209800"/>
            <a:ext cx="8232815" cy="1905000"/>
          </a:xfrm>
        </p:spPr>
        <p:txBody>
          <a:bodyPr anchor="b"/>
          <a:lstStyle>
            <a:lvl1pPr>
              <a:lnSpc>
                <a:spcPct val="80000"/>
              </a:lnSpc>
              <a:defRPr sz="495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251" y="4267200"/>
            <a:ext cx="8232815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664" y="457003"/>
            <a:ext cx="1451544" cy="584485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sz="1351">
                <a:solidFill>
                  <a:prstClr val="black"/>
                </a:solidFill>
                <a:latin typeface="Arial" panose="020B0604020202020204"/>
                <a:ea typeface="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sz="1351">
                <a:solidFill>
                  <a:prstClr val="black"/>
                </a:solidFill>
                <a:latin typeface="Arial" panose="020B0604020202020204"/>
                <a:ea typeface="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123" y="178104"/>
            <a:ext cx="1041503" cy="104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7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7252" y="519236"/>
            <a:ext cx="1219675" cy="5576764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838" y="519241"/>
            <a:ext cx="9681181" cy="55767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30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7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956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0" indent="0">
              <a:buNone/>
              <a:defRPr sz="2000" b="1"/>
            </a:lvl2pPr>
            <a:lvl3pPr marL="914339" indent="0">
              <a:buNone/>
              <a:defRPr sz="1700" b="1"/>
            </a:lvl3pPr>
            <a:lvl4pPr marL="1371509" indent="0">
              <a:buNone/>
              <a:defRPr sz="1600" b="1"/>
            </a:lvl4pPr>
            <a:lvl5pPr marL="1828678" indent="0">
              <a:buNone/>
              <a:defRPr sz="1600" b="1"/>
            </a:lvl5pPr>
            <a:lvl6pPr marL="2285848" indent="0">
              <a:buNone/>
              <a:defRPr sz="1600" b="1"/>
            </a:lvl6pPr>
            <a:lvl7pPr marL="2743016" indent="0">
              <a:buNone/>
              <a:defRPr sz="1600" b="1"/>
            </a:lvl7pPr>
            <a:lvl8pPr marL="3200187" indent="0">
              <a:buNone/>
              <a:defRPr sz="1600" b="1"/>
            </a:lvl8pPr>
            <a:lvl9pPr marL="365735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1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0" indent="0">
              <a:buNone/>
              <a:defRPr sz="2000" b="1"/>
            </a:lvl2pPr>
            <a:lvl3pPr marL="914339" indent="0">
              <a:buNone/>
              <a:defRPr sz="1700" b="1"/>
            </a:lvl3pPr>
            <a:lvl4pPr marL="1371509" indent="0">
              <a:buNone/>
              <a:defRPr sz="1600" b="1"/>
            </a:lvl4pPr>
            <a:lvl5pPr marL="1828678" indent="0">
              <a:buNone/>
              <a:defRPr sz="1600" b="1"/>
            </a:lvl5pPr>
            <a:lvl6pPr marL="2285848" indent="0">
              <a:buNone/>
              <a:defRPr sz="1600" b="1"/>
            </a:lvl6pPr>
            <a:lvl7pPr marL="2743016" indent="0">
              <a:buNone/>
              <a:defRPr sz="1600" b="1"/>
            </a:lvl7pPr>
            <a:lvl8pPr marL="3200187" indent="0">
              <a:buNone/>
              <a:defRPr sz="1600" b="1"/>
            </a:lvl8pPr>
            <a:lvl9pPr marL="365735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3201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2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3201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7170" indent="0">
              <a:buNone/>
              <a:defRPr sz="1200"/>
            </a:lvl2pPr>
            <a:lvl3pPr marL="914339" indent="0">
              <a:buNone/>
              <a:defRPr sz="900"/>
            </a:lvl3pPr>
            <a:lvl4pPr marL="1371509" indent="0">
              <a:buNone/>
              <a:defRPr sz="900"/>
            </a:lvl4pPr>
            <a:lvl5pPr marL="1828678" indent="0">
              <a:buNone/>
              <a:defRPr sz="900"/>
            </a:lvl5pPr>
            <a:lvl6pPr marL="2285848" indent="0">
              <a:buNone/>
              <a:defRPr sz="900"/>
            </a:lvl6pPr>
            <a:lvl7pPr marL="2743016" indent="0">
              <a:buNone/>
              <a:defRPr sz="900"/>
            </a:lvl7pPr>
            <a:lvl8pPr marL="3200187" indent="0">
              <a:buNone/>
              <a:defRPr sz="900"/>
            </a:lvl8pPr>
            <a:lvl9pPr marL="3657355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0" indent="0">
              <a:buNone/>
              <a:defRPr sz="2800"/>
            </a:lvl2pPr>
            <a:lvl3pPr marL="914339" indent="0">
              <a:buNone/>
              <a:defRPr sz="2400"/>
            </a:lvl3pPr>
            <a:lvl4pPr marL="1371509" indent="0">
              <a:buNone/>
              <a:defRPr sz="2000"/>
            </a:lvl4pPr>
            <a:lvl5pPr marL="1828678" indent="0">
              <a:buNone/>
              <a:defRPr sz="2000"/>
            </a:lvl5pPr>
            <a:lvl6pPr marL="2285848" indent="0">
              <a:buNone/>
              <a:defRPr sz="2000"/>
            </a:lvl6pPr>
            <a:lvl7pPr marL="2743016" indent="0">
              <a:buNone/>
              <a:defRPr sz="2000"/>
            </a:lvl7pPr>
            <a:lvl8pPr marL="3200187" indent="0">
              <a:buNone/>
              <a:defRPr sz="2000"/>
            </a:lvl8pPr>
            <a:lvl9pPr marL="3657355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3"/>
          </a:xfrm>
        </p:spPr>
        <p:txBody>
          <a:bodyPr/>
          <a:lstStyle>
            <a:lvl1pPr marL="0" indent="0">
              <a:buNone/>
              <a:defRPr sz="1300"/>
            </a:lvl1pPr>
            <a:lvl2pPr marL="457170" indent="0">
              <a:buNone/>
              <a:defRPr sz="1200"/>
            </a:lvl2pPr>
            <a:lvl3pPr marL="914339" indent="0">
              <a:buNone/>
              <a:defRPr sz="900"/>
            </a:lvl3pPr>
            <a:lvl4pPr marL="1371509" indent="0">
              <a:buNone/>
              <a:defRPr sz="900"/>
            </a:lvl4pPr>
            <a:lvl5pPr marL="1828678" indent="0">
              <a:buNone/>
              <a:defRPr sz="900"/>
            </a:lvl5pPr>
            <a:lvl6pPr marL="2285848" indent="0">
              <a:buNone/>
              <a:defRPr sz="900"/>
            </a:lvl6pPr>
            <a:lvl7pPr marL="2743016" indent="0">
              <a:buNone/>
              <a:defRPr sz="900"/>
            </a:lvl7pPr>
            <a:lvl8pPr marL="3200187" indent="0">
              <a:buNone/>
              <a:defRPr sz="900"/>
            </a:lvl8pPr>
            <a:lvl9pPr marL="3657355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image" Target="../media/image16.png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908051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ctr" anchorCtr="0" compatLnSpc="1"/>
          <a:lstStyle/>
          <a:p>
            <a:pPr lvl="0"/>
            <a:r>
              <a:rPr lang="zh-CN" dirty="0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/>
          <a:lstStyle/>
          <a:p>
            <a:pPr lvl="0"/>
            <a:r>
              <a:rPr lang="zh-CN" dirty="0" smtClean="0"/>
              <a:t>单击此处编辑母版文本样式</a:t>
            </a:r>
          </a:p>
          <a:p>
            <a:pPr lvl="1"/>
            <a:r>
              <a:rPr lang="zh-CN" dirty="0" smtClean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17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339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509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678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877" indent="-342877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01" indent="-28573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49" charset="-122"/>
        </a:defRPr>
      </a:lvl2pPr>
      <a:lvl3pPr marL="1142923" indent="-22858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093" indent="-22858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263" indent="-22858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432" indent="-22858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602" indent="-22858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8771" indent="-22858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5941" indent="-22858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3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9" algn="l" defTabSz="9143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9" algn="l" defTabSz="9143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8" algn="l" defTabSz="9143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8" algn="l" defTabSz="9143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6" algn="l" defTabSz="9143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7" algn="l" defTabSz="9143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5" algn="l" defTabSz="91433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83" y="519236"/>
            <a:ext cx="10974228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838" y="1524006"/>
            <a:ext cx="10974070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08249" y="437706"/>
            <a:ext cx="10977087" cy="18288"/>
          </a:xfrm>
          <a:prstGeom prst="rect">
            <a:avLst/>
          </a:prstGeom>
          <a:solidFill>
            <a:srgbClr val="00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sz="1351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462835" y="6372795"/>
            <a:ext cx="533607" cy="17673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1200">
                <a:solidFill>
                  <a:schemeClr val="accent4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016F8AB-BCEA-4347-8BA6-BE776009BC89}" type="slidenum">
              <a:rPr lang="en-US" smtClean="0">
                <a:solidFill>
                  <a:srgbClr val="5F7A76"/>
                </a:solidFill>
                <a:latin typeface="Arial" panose="020B0604020202020204"/>
                <a:ea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5F7A76"/>
              </a:solidFill>
              <a:latin typeface="Arial" panose="020B0604020202020204"/>
              <a:ea typeface="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9" y="6172200"/>
            <a:ext cx="671953" cy="5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6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57" indent="-137157" algn="l" defTabSz="685783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–"/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08603" indent="-137157" algn="l" defTabSz="68578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70" indent="-102868" algn="l" defTabSz="685783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–"/>
        <a:defRPr sz="1051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" indent="-102868" algn="l" defTabSz="685783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651494" indent="-102868" algn="l" defTabSz="685783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788651" indent="-102868" algn="l" defTabSz="685783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18" indent="-102868" algn="l" defTabSz="685783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674" indent="-102868" algn="l" defTabSz="685783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31" indent="-102868" algn="l" defTabSz="685783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288">
          <p15:clr>
            <a:srgbClr val="F26B43"/>
          </p15:clr>
        </p15:guide>
        <p15:guide id="4" pos="5472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9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5.wdp"/><Relationship Id="rId5" Type="http://schemas.openxmlformats.org/officeDocument/2006/relationships/image" Target="../media/image33.jpe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jpeg"/><Relationship Id="rId1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9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 bwMode="auto">
          <a:xfrm>
            <a:off x="6119238" y="3445626"/>
            <a:ext cx="1224136" cy="122413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3014320" y="3902101"/>
            <a:ext cx="2808312" cy="35375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圆角矩形标注 12"/>
          <p:cNvSpPr/>
          <p:nvPr/>
        </p:nvSpPr>
        <p:spPr bwMode="auto">
          <a:xfrm>
            <a:off x="3866133" y="1422198"/>
            <a:ext cx="4968552" cy="1558650"/>
          </a:xfrm>
          <a:prstGeom prst="wedgeRoundRectCallout">
            <a:avLst>
              <a:gd name="adj1" fmla="val -1292"/>
              <a:gd name="adj2" fmla="val 76958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computer-micro-chip_22466"/>
          <p:cNvSpPr>
            <a:spLocks noChangeAspect="1"/>
          </p:cNvSpPr>
          <p:nvPr/>
        </p:nvSpPr>
        <p:spPr bwMode="auto">
          <a:xfrm>
            <a:off x="5793539" y="3124620"/>
            <a:ext cx="1889018" cy="1886152"/>
          </a:xfrm>
          <a:custGeom>
            <a:avLst/>
            <a:gdLst>
              <a:gd name="connsiteX0" fmla="*/ 429858 w 604816"/>
              <a:gd name="connsiteY0" fmla="*/ 531852 h 603899"/>
              <a:gd name="connsiteX1" fmla="*/ 438846 w 604816"/>
              <a:gd name="connsiteY1" fmla="*/ 541060 h 603899"/>
              <a:gd name="connsiteX2" fmla="*/ 438846 w 604816"/>
              <a:gd name="connsiteY2" fmla="*/ 594922 h 603899"/>
              <a:gd name="connsiteX3" fmla="*/ 429858 w 604816"/>
              <a:gd name="connsiteY3" fmla="*/ 603899 h 603899"/>
              <a:gd name="connsiteX4" fmla="*/ 420640 w 604816"/>
              <a:gd name="connsiteY4" fmla="*/ 594922 h 603899"/>
              <a:gd name="connsiteX5" fmla="*/ 420640 w 604816"/>
              <a:gd name="connsiteY5" fmla="*/ 541060 h 603899"/>
              <a:gd name="connsiteX6" fmla="*/ 429858 w 604816"/>
              <a:gd name="connsiteY6" fmla="*/ 531852 h 603899"/>
              <a:gd name="connsiteX7" fmla="*/ 380515 w 604816"/>
              <a:gd name="connsiteY7" fmla="*/ 531852 h 603899"/>
              <a:gd name="connsiteX8" fmla="*/ 389733 w 604816"/>
              <a:gd name="connsiteY8" fmla="*/ 541060 h 603899"/>
              <a:gd name="connsiteX9" fmla="*/ 389733 w 604816"/>
              <a:gd name="connsiteY9" fmla="*/ 594922 h 603899"/>
              <a:gd name="connsiteX10" fmla="*/ 380515 w 604816"/>
              <a:gd name="connsiteY10" fmla="*/ 603899 h 603899"/>
              <a:gd name="connsiteX11" fmla="*/ 371527 w 604816"/>
              <a:gd name="connsiteY11" fmla="*/ 594922 h 603899"/>
              <a:gd name="connsiteX12" fmla="*/ 371527 w 604816"/>
              <a:gd name="connsiteY12" fmla="*/ 541060 h 603899"/>
              <a:gd name="connsiteX13" fmla="*/ 380515 w 604816"/>
              <a:gd name="connsiteY13" fmla="*/ 531852 h 603899"/>
              <a:gd name="connsiteX14" fmla="*/ 330493 w 604816"/>
              <a:gd name="connsiteY14" fmla="*/ 531852 h 603899"/>
              <a:gd name="connsiteX15" fmla="*/ 339490 w 604816"/>
              <a:gd name="connsiteY15" fmla="*/ 541060 h 603899"/>
              <a:gd name="connsiteX16" fmla="*/ 339490 w 604816"/>
              <a:gd name="connsiteY16" fmla="*/ 594922 h 603899"/>
              <a:gd name="connsiteX17" fmla="*/ 330493 w 604816"/>
              <a:gd name="connsiteY17" fmla="*/ 603899 h 603899"/>
              <a:gd name="connsiteX18" fmla="*/ 321496 w 604816"/>
              <a:gd name="connsiteY18" fmla="*/ 594922 h 603899"/>
              <a:gd name="connsiteX19" fmla="*/ 321496 w 604816"/>
              <a:gd name="connsiteY19" fmla="*/ 541060 h 603899"/>
              <a:gd name="connsiteX20" fmla="*/ 330493 w 604816"/>
              <a:gd name="connsiteY20" fmla="*/ 531852 h 603899"/>
              <a:gd name="connsiteX21" fmla="*/ 281415 w 604816"/>
              <a:gd name="connsiteY21" fmla="*/ 531852 h 603899"/>
              <a:gd name="connsiteX22" fmla="*/ 290377 w 604816"/>
              <a:gd name="connsiteY22" fmla="*/ 541060 h 603899"/>
              <a:gd name="connsiteX23" fmla="*/ 290377 w 604816"/>
              <a:gd name="connsiteY23" fmla="*/ 594922 h 603899"/>
              <a:gd name="connsiteX24" fmla="*/ 281415 w 604816"/>
              <a:gd name="connsiteY24" fmla="*/ 603899 h 603899"/>
              <a:gd name="connsiteX25" fmla="*/ 272453 w 604816"/>
              <a:gd name="connsiteY25" fmla="*/ 594922 h 603899"/>
              <a:gd name="connsiteX26" fmla="*/ 272453 w 604816"/>
              <a:gd name="connsiteY26" fmla="*/ 541060 h 603899"/>
              <a:gd name="connsiteX27" fmla="*/ 281415 w 604816"/>
              <a:gd name="connsiteY27" fmla="*/ 531852 h 603899"/>
              <a:gd name="connsiteX28" fmla="*/ 236006 w 604816"/>
              <a:gd name="connsiteY28" fmla="*/ 531852 h 603899"/>
              <a:gd name="connsiteX29" fmla="*/ 245003 w 604816"/>
              <a:gd name="connsiteY29" fmla="*/ 541060 h 603899"/>
              <a:gd name="connsiteX30" fmla="*/ 245003 w 604816"/>
              <a:gd name="connsiteY30" fmla="*/ 594922 h 603899"/>
              <a:gd name="connsiteX31" fmla="*/ 236006 w 604816"/>
              <a:gd name="connsiteY31" fmla="*/ 603899 h 603899"/>
              <a:gd name="connsiteX32" fmla="*/ 227009 w 604816"/>
              <a:gd name="connsiteY32" fmla="*/ 594922 h 603899"/>
              <a:gd name="connsiteX33" fmla="*/ 227009 w 604816"/>
              <a:gd name="connsiteY33" fmla="*/ 541060 h 603899"/>
              <a:gd name="connsiteX34" fmla="*/ 236006 w 604816"/>
              <a:gd name="connsiteY34" fmla="*/ 531852 h 603899"/>
              <a:gd name="connsiteX35" fmla="*/ 186928 w 604816"/>
              <a:gd name="connsiteY35" fmla="*/ 531852 h 603899"/>
              <a:gd name="connsiteX36" fmla="*/ 195890 w 604816"/>
              <a:gd name="connsiteY36" fmla="*/ 541060 h 603899"/>
              <a:gd name="connsiteX37" fmla="*/ 195890 w 604816"/>
              <a:gd name="connsiteY37" fmla="*/ 594922 h 603899"/>
              <a:gd name="connsiteX38" fmla="*/ 186928 w 604816"/>
              <a:gd name="connsiteY38" fmla="*/ 603899 h 603899"/>
              <a:gd name="connsiteX39" fmla="*/ 177966 w 604816"/>
              <a:gd name="connsiteY39" fmla="*/ 594922 h 603899"/>
              <a:gd name="connsiteX40" fmla="*/ 177966 w 604816"/>
              <a:gd name="connsiteY40" fmla="*/ 541060 h 603899"/>
              <a:gd name="connsiteX41" fmla="*/ 186928 w 604816"/>
              <a:gd name="connsiteY41" fmla="*/ 531852 h 603899"/>
              <a:gd name="connsiteX42" fmla="*/ 541623 w 604816"/>
              <a:gd name="connsiteY42" fmla="*/ 407374 h 603899"/>
              <a:gd name="connsiteX43" fmla="*/ 595822 w 604816"/>
              <a:gd name="connsiteY43" fmla="*/ 407374 h 603899"/>
              <a:gd name="connsiteX44" fmla="*/ 604816 w 604816"/>
              <a:gd name="connsiteY44" fmla="*/ 416336 h 603899"/>
              <a:gd name="connsiteX45" fmla="*/ 595822 w 604816"/>
              <a:gd name="connsiteY45" fmla="*/ 425298 h 603899"/>
              <a:gd name="connsiteX46" fmla="*/ 541623 w 604816"/>
              <a:gd name="connsiteY46" fmla="*/ 425298 h 603899"/>
              <a:gd name="connsiteX47" fmla="*/ 532628 w 604816"/>
              <a:gd name="connsiteY47" fmla="*/ 416336 h 603899"/>
              <a:gd name="connsiteX48" fmla="*/ 541623 w 604816"/>
              <a:gd name="connsiteY48" fmla="*/ 407374 h 603899"/>
              <a:gd name="connsiteX49" fmla="*/ 8988 w 604816"/>
              <a:gd name="connsiteY49" fmla="*/ 407374 h 603899"/>
              <a:gd name="connsiteX50" fmla="*/ 62918 w 604816"/>
              <a:gd name="connsiteY50" fmla="*/ 407374 h 603899"/>
              <a:gd name="connsiteX51" fmla="*/ 71906 w 604816"/>
              <a:gd name="connsiteY51" fmla="*/ 416336 h 603899"/>
              <a:gd name="connsiteX52" fmla="*/ 62918 w 604816"/>
              <a:gd name="connsiteY52" fmla="*/ 425298 h 603899"/>
              <a:gd name="connsiteX53" fmla="*/ 8988 w 604816"/>
              <a:gd name="connsiteY53" fmla="*/ 425298 h 603899"/>
              <a:gd name="connsiteX54" fmla="*/ 0 w 604816"/>
              <a:gd name="connsiteY54" fmla="*/ 416336 h 603899"/>
              <a:gd name="connsiteX55" fmla="*/ 8988 w 604816"/>
              <a:gd name="connsiteY55" fmla="*/ 407374 h 603899"/>
              <a:gd name="connsiteX56" fmla="*/ 541623 w 604816"/>
              <a:gd name="connsiteY56" fmla="*/ 358120 h 603899"/>
              <a:gd name="connsiteX57" fmla="*/ 595822 w 604816"/>
              <a:gd name="connsiteY57" fmla="*/ 358120 h 603899"/>
              <a:gd name="connsiteX58" fmla="*/ 604816 w 604816"/>
              <a:gd name="connsiteY58" fmla="*/ 367073 h 603899"/>
              <a:gd name="connsiteX59" fmla="*/ 595822 w 604816"/>
              <a:gd name="connsiteY59" fmla="*/ 376255 h 603899"/>
              <a:gd name="connsiteX60" fmla="*/ 541623 w 604816"/>
              <a:gd name="connsiteY60" fmla="*/ 376255 h 603899"/>
              <a:gd name="connsiteX61" fmla="*/ 532628 w 604816"/>
              <a:gd name="connsiteY61" fmla="*/ 367073 h 603899"/>
              <a:gd name="connsiteX62" fmla="*/ 541623 w 604816"/>
              <a:gd name="connsiteY62" fmla="*/ 358120 h 603899"/>
              <a:gd name="connsiteX63" fmla="*/ 8988 w 604816"/>
              <a:gd name="connsiteY63" fmla="*/ 358120 h 603899"/>
              <a:gd name="connsiteX64" fmla="*/ 62918 w 604816"/>
              <a:gd name="connsiteY64" fmla="*/ 358120 h 603899"/>
              <a:gd name="connsiteX65" fmla="*/ 71906 w 604816"/>
              <a:gd name="connsiteY65" fmla="*/ 367073 h 603899"/>
              <a:gd name="connsiteX66" fmla="*/ 62918 w 604816"/>
              <a:gd name="connsiteY66" fmla="*/ 376255 h 603899"/>
              <a:gd name="connsiteX67" fmla="*/ 8988 w 604816"/>
              <a:gd name="connsiteY67" fmla="*/ 376255 h 603899"/>
              <a:gd name="connsiteX68" fmla="*/ 0 w 604816"/>
              <a:gd name="connsiteY68" fmla="*/ 367073 h 603899"/>
              <a:gd name="connsiteX69" fmla="*/ 8988 w 604816"/>
              <a:gd name="connsiteY69" fmla="*/ 358120 h 603899"/>
              <a:gd name="connsiteX70" fmla="*/ 541623 w 604816"/>
              <a:gd name="connsiteY70" fmla="*/ 313028 h 603899"/>
              <a:gd name="connsiteX71" fmla="*/ 595822 w 604816"/>
              <a:gd name="connsiteY71" fmla="*/ 313028 h 603899"/>
              <a:gd name="connsiteX72" fmla="*/ 604816 w 604816"/>
              <a:gd name="connsiteY72" fmla="*/ 321990 h 603899"/>
              <a:gd name="connsiteX73" fmla="*/ 595822 w 604816"/>
              <a:gd name="connsiteY73" fmla="*/ 330952 h 603899"/>
              <a:gd name="connsiteX74" fmla="*/ 541623 w 604816"/>
              <a:gd name="connsiteY74" fmla="*/ 330952 h 603899"/>
              <a:gd name="connsiteX75" fmla="*/ 532628 w 604816"/>
              <a:gd name="connsiteY75" fmla="*/ 321990 h 603899"/>
              <a:gd name="connsiteX76" fmla="*/ 541623 w 604816"/>
              <a:gd name="connsiteY76" fmla="*/ 313028 h 603899"/>
              <a:gd name="connsiteX77" fmla="*/ 8988 w 604816"/>
              <a:gd name="connsiteY77" fmla="*/ 313028 h 603899"/>
              <a:gd name="connsiteX78" fmla="*/ 62918 w 604816"/>
              <a:gd name="connsiteY78" fmla="*/ 313028 h 603899"/>
              <a:gd name="connsiteX79" fmla="*/ 71906 w 604816"/>
              <a:gd name="connsiteY79" fmla="*/ 321990 h 603899"/>
              <a:gd name="connsiteX80" fmla="*/ 62918 w 604816"/>
              <a:gd name="connsiteY80" fmla="*/ 330952 h 603899"/>
              <a:gd name="connsiteX81" fmla="*/ 8988 w 604816"/>
              <a:gd name="connsiteY81" fmla="*/ 330952 h 603899"/>
              <a:gd name="connsiteX82" fmla="*/ 0 w 604816"/>
              <a:gd name="connsiteY82" fmla="*/ 321990 h 603899"/>
              <a:gd name="connsiteX83" fmla="*/ 8988 w 604816"/>
              <a:gd name="connsiteY83" fmla="*/ 313028 h 603899"/>
              <a:gd name="connsiteX84" fmla="*/ 541623 w 604816"/>
              <a:gd name="connsiteY84" fmla="*/ 263774 h 603899"/>
              <a:gd name="connsiteX85" fmla="*/ 595822 w 604816"/>
              <a:gd name="connsiteY85" fmla="*/ 263774 h 603899"/>
              <a:gd name="connsiteX86" fmla="*/ 604816 w 604816"/>
              <a:gd name="connsiteY86" fmla="*/ 272957 h 603899"/>
              <a:gd name="connsiteX87" fmla="*/ 595822 w 604816"/>
              <a:gd name="connsiteY87" fmla="*/ 281909 h 603899"/>
              <a:gd name="connsiteX88" fmla="*/ 541623 w 604816"/>
              <a:gd name="connsiteY88" fmla="*/ 281909 h 603899"/>
              <a:gd name="connsiteX89" fmla="*/ 532628 w 604816"/>
              <a:gd name="connsiteY89" fmla="*/ 272957 h 603899"/>
              <a:gd name="connsiteX90" fmla="*/ 541623 w 604816"/>
              <a:gd name="connsiteY90" fmla="*/ 263774 h 603899"/>
              <a:gd name="connsiteX91" fmla="*/ 8988 w 604816"/>
              <a:gd name="connsiteY91" fmla="*/ 263774 h 603899"/>
              <a:gd name="connsiteX92" fmla="*/ 62918 w 604816"/>
              <a:gd name="connsiteY92" fmla="*/ 263774 h 603899"/>
              <a:gd name="connsiteX93" fmla="*/ 71906 w 604816"/>
              <a:gd name="connsiteY93" fmla="*/ 272957 h 603899"/>
              <a:gd name="connsiteX94" fmla="*/ 62918 w 604816"/>
              <a:gd name="connsiteY94" fmla="*/ 281909 h 603899"/>
              <a:gd name="connsiteX95" fmla="*/ 8988 w 604816"/>
              <a:gd name="connsiteY95" fmla="*/ 281909 h 603899"/>
              <a:gd name="connsiteX96" fmla="*/ 0 w 604816"/>
              <a:gd name="connsiteY96" fmla="*/ 272957 h 603899"/>
              <a:gd name="connsiteX97" fmla="*/ 8988 w 604816"/>
              <a:gd name="connsiteY97" fmla="*/ 263774 h 603899"/>
              <a:gd name="connsiteX98" fmla="*/ 541623 w 604816"/>
              <a:gd name="connsiteY98" fmla="*/ 213813 h 603899"/>
              <a:gd name="connsiteX99" fmla="*/ 595822 w 604816"/>
              <a:gd name="connsiteY99" fmla="*/ 213813 h 603899"/>
              <a:gd name="connsiteX100" fmla="*/ 604816 w 604816"/>
              <a:gd name="connsiteY100" fmla="*/ 222766 h 603899"/>
              <a:gd name="connsiteX101" fmla="*/ 595822 w 604816"/>
              <a:gd name="connsiteY101" fmla="*/ 231948 h 603899"/>
              <a:gd name="connsiteX102" fmla="*/ 541623 w 604816"/>
              <a:gd name="connsiteY102" fmla="*/ 231948 h 603899"/>
              <a:gd name="connsiteX103" fmla="*/ 532628 w 604816"/>
              <a:gd name="connsiteY103" fmla="*/ 222766 h 603899"/>
              <a:gd name="connsiteX104" fmla="*/ 541623 w 604816"/>
              <a:gd name="connsiteY104" fmla="*/ 213813 h 603899"/>
              <a:gd name="connsiteX105" fmla="*/ 8988 w 604816"/>
              <a:gd name="connsiteY105" fmla="*/ 213813 h 603899"/>
              <a:gd name="connsiteX106" fmla="*/ 62918 w 604816"/>
              <a:gd name="connsiteY106" fmla="*/ 213813 h 603899"/>
              <a:gd name="connsiteX107" fmla="*/ 71906 w 604816"/>
              <a:gd name="connsiteY107" fmla="*/ 222766 h 603899"/>
              <a:gd name="connsiteX108" fmla="*/ 62918 w 604816"/>
              <a:gd name="connsiteY108" fmla="*/ 231948 h 603899"/>
              <a:gd name="connsiteX109" fmla="*/ 8988 w 604816"/>
              <a:gd name="connsiteY109" fmla="*/ 231948 h 603899"/>
              <a:gd name="connsiteX110" fmla="*/ 0 w 604816"/>
              <a:gd name="connsiteY110" fmla="*/ 222766 h 603899"/>
              <a:gd name="connsiteX111" fmla="*/ 8988 w 604816"/>
              <a:gd name="connsiteY111" fmla="*/ 213813 h 603899"/>
              <a:gd name="connsiteX112" fmla="*/ 541623 w 604816"/>
              <a:gd name="connsiteY112" fmla="*/ 164770 h 603899"/>
              <a:gd name="connsiteX113" fmla="*/ 595822 w 604816"/>
              <a:gd name="connsiteY113" fmla="*/ 164770 h 603899"/>
              <a:gd name="connsiteX114" fmla="*/ 604816 w 604816"/>
              <a:gd name="connsiteY114" fmla="*/ 173767 h 603899"/>
              <a:gd name="connsiteX115" fmla="*/ 595822 w 604816"/>
              <a:gd name="connsiteY115" fmla="*/ 182764 h 603899"/>
              <a:gd name="connsiteX116" fmla="*/ 541623 w 604816"/>
              <a:gd name="connsiteY116" fmla="*/ 182764 h 603899"/>
              <a:gd name="connsiteX117" fmla="*/ 532628 w 604816"/>
              <a:gd name="connsiteY117" fmla="*/ 173767 h 603899"/>
              <a:gd name="connsiteX118" fmla="*/ 541623 w 604816"/>
              <a:gd name="connsiteY118" fmla="*/ 164770 h 603899"/>
              <a:gd name="connsiteX119" fmla="*/ 8988 w 604816"/>
              <a:gd name="connsiteY119" fmla="*/ 164770 h 603899"/>
              <a:gd name="connsiteX120" fmla="*/ 62918 w 604816"/>
              <a:gd name="connsiteY120" fmla="*/ 164770 h 603899"/>
              <a:gd name="connsiteX121" fmla="*/ 71906 w 604816"/>
              <a:gd name="connsiteY121" fmla="*/ 173767 h 603899"/>
              <a:gd name="connsiteX122" fmla="*/ 62918 w 604816"/>
              <a:gd name="connsiteY122" fmla="*/ 182764 h 603899"/>
              <a:gd name="connsiteX123" fmla="*/ 8988 w 604816"/>
              <a:gd name="connsiteY123" fmla="*/ 182764 h 603899"/>
              <a:gd name="connsiteX124" fmla="*/ 0 w 604816"/>
              <a:gd name="connsiteY124" fmla="*/ 173767 h 603899"/>
              <a:gd name="connsiteX125" fmla="*/ 8988 w 604816"/>
              <a:gd name="connsiteY125" fmla="*/ 164770 h 603899"/>
              <a:gd name="connsiteX126" fmla="*/ 161773 w 604816"/>
              <a:gd name="connsiteY126" fmla="*/ 113495 h 603899"/>
              <a:gd name="connsiteX127" fmla="*/ 123969 w 604816"/>
              <a:gd name="connsiteY127" fmla="*/ 151233 h 603899"/>
              <a:gd name="connsiteX128" fmla="*/ 123969 w 604816"/>
              <a:gd name="connsiteY128" fmla="*/ 443705 h 603899"/>
              <a:gd name="connsiteX129" fmla="*/ 161773 w 604816"/>
              <a:gd name="connsiteY129" fmla="*/ 481444 h 603899"/>
              <a:gd name="connsiteX130" fmla="*/ 454756 w 604816"/>
              <a:gd name="connsiteY130" fmla="*/ 481444 h 603899"/>
              <a:gd name="connsiteX131" fmla="*/ 492560 w 604816"/>
              <a:gd name="connsiteY131" fmla="*/ 443705 h 603899"/>
              <a:gd name="connsiteX132" fmla="*/ 492560 w 604816"/>
              <a:gd name="connsiteY132" fmla="*/ 151233 h 603899"/>
              <a:gd name="connsiteX133" fmla="*/ 454756 w 604816"/>
              <a:gd name="connsiteY133" fmla="*/ 113495 h 603899"/>
              <a:gd name="connsiteX134" fmla="*/ 161773 w 604816"/>
              <a:gd name="connsiteY134" fmla="*/ 95546 h 603899"/>
              <a:gd name="connsiteX135" fmla="*/ 454756 w 604816"/>
              <a:gd name="connsiteY135" fmla="*/ 95546 h 603899"/>
              <a:gd name="connsiteX136" fmla="*/ 510540 w 604816"/>
              <a:gd name="connsiteY136" fmla="*/ 151233 h 603899"/>
              <a:gd name="connsiteX137" fmla="*/ 510540 w 604816"/>
              <a:gd name="connsiteY137" fmla="*/ 443705 h 603899"/>
              <a:gd name="connsiteX138" fmla="*/ 454756 w 604816"/>
              <a:gd name="connsiteY138" fmla="*/ 499392 h 603899"/>
              <a:gd name="connsiteX139" fmla="*/ 161773 w 604816"/>
              <a:gd name="connsiteY139" fmla="*/ 499392 h 603899"/>
              <a:gd name="connsiteX140" fmla="*/ 105989 w 604816"/>
              <a:gd name="connsiteY140" fmla="*/ 443705 h 603899"/>
              <a:gd name="connsiteX141" fmla="*/ 105989 w 604816"/>
              <a:gd name="connsiteY141" fmla="*/ 151233 h 603899"/>
              <a:gd name="connsiteX142" fmla="*/ 161773 w 604816"/>
              <a:gd name="connsiteY142" fmla="*/ 95546 h 603899"/>
              <a:gd name="connsiteX143" fmla="*/ 429858 w 604816"/>
              <a:gd name="connsiteY143" fmla="*/ 0 h 603899"/>
              <a:gd name="connsiteX144" fmla="*/ 438846 w 604816"/>
              <a:gd name="connsiteY144" fmla="*/ 8980 h 603899"/>
              <a:gd name="connsiteX145" fmla="*/ 438846 w 604816"/>
              <a:gd name="connsiteY145" fmla="*/ 62857 h 603899"/>
              <a:gd name="connsiteX146" fmla="*/ 429858 w 604816"/>
              <a:gd name="connsiteY146" fmla="*/ 71836 h 603899"/>
              <a:gd name="connsiteX147" fmla="*/ 420640 w 604816"/>
              <a:gd name="connsiteY147" fmla="*/ 62857 h 603899"/>
              <a:gd name="connsiteX148" fmla="*/ 420640 w 604816"/>
              <a:gd name="connsiteY148" fmla="*/ 8980 h 603899"/>
              <a:gd name="connsiteX149" fmla="*/ 429858 w 604816"/>
              <a:gd name="connsiteY149" fmla="*/ 0 h 603899"/>
              <a:gd name="connsiteX150" fmla="*/ 380515 w 604816"/>
              <a:gd name="connsiteY150" fmla="*/ 0 h 603899"/>
              <a:gd name="connsiteX151" fmla="*/ 389733 w 604816"/>
              <a:gd name="connsiteY151" fmla="*/ 8980 h 603899"/>
              <a:gd name="connsiteX152" fmla="*/ 389733 w 604816"/>
              <a:gd name="connsiteY152" fmla="*/ 62857 h 603899"/>
              <a:gd name="connsiteX153" fmla="*/ 380515 w 604816"/>
              <a:gd name="connsiteY153" fmla="*/ 71836 h 603899"/>
              <a:gd name="connsiteX154" fmla="*/ 371527 w 604816"/>
              <a:gd name="connsiteY154" fmla="*/ 62857 h 603899"/>
              <a:gd name="connsiteX155" fmla="*/ 371527 w 604816"/>
              <a:gd name="connsiteY155" fmla="*/ 8980 h 603899"/>
              <a:gd name="connsiteX156" fmla="*/ 380515 w 604816"/>
              <a:gd name="connsiteY156" fmla="*/ 0 h 603899"/>
              <a:gd name="connsiteX157" fmla="*/ 330493 w 604816"/>
              <a:gd name="connsiteY157" fmla="*/ 0 h 603899"/>
              <a:gd name="connsiteX158" fmla="*/ 339490 w 604816"/>
              <a:gd name="connsiteY158" fmla="*/ 8980 h 603899"/>
              <a:gd name="connsiteX159" fmla="*/ 339490 w 604816"/>
              <a:gd name="connsiteY159" fmla="*/ 62857 h 603899"/>
              <a:gd name="connsiteX160" fmla="*/ 330493 w 604816"/>
              <a:gd name="connsiteY160" fmla="*/ 71836 h 603899"/>
              <a:gd name="connsiteX161" fmla="*/ 321496 w 604816"/>
              <a:gd name="connsiteY161" fmla="*/ 62857 h 603899"/>
              <a:gd name="connsiteX162" fmla="*/ 321496 w 604816"/>
              <a:gd name="connsiteY162" fmla="*/ 8980 h 603899"/>
              <a:gd name="connsiteX163" fmla="*/ 330493 w 604816"/>
              <a:gd name="connsiteY163" fmla="*/ 0 h 603899"/>
              <a:gd name="connsiteX164" fmla="*/ 281415 w 604816"/>
              <a:gd name="connsiteY164" fmla="*/ 0 h 603899"/>
              <a:gd name="connsiteX165" fmla="*/ 290377 w 604816"/>
              <a:gd name="connsiteY165" fmla="*/ 8980 h 603899"/>
              <a:gd name="connsiteX166" fmla="*/ 290377 w 604816"/>
              <a:gd name="connsiteY166" fmla="*/ 62857 h 603899"/>
              <a:gd name="connsiteX167" fmla="*/ 281415 w 604816"/>
              <a:gd name="connsiteY167" fmla="*/ 71836 h 603899"/>
              <a:gd name="connsiteX168" fmla="*/ 272453 w 604816"/>
              <a:gd name="connsiteY168" fmla="*/ 62857 h 603899"/>
              <a:gd name="connsiteX169" fmla="*/ 272453 w 604816"/>
              <a:gd name="connsiteY169" fmla="*/ 8980 h 603899"/>
              <a:gd name="connsiteX170" fmla="*/ 281415 w 604816"/>
              <a:gd name="connsiteY170" fmla="*/ 0 h 603899"/>
              <a:gd name="connsiteX171" fmla="*/ 236006 w 604816"/>
              <a:gd name="connsiteY171" fmla="*/ 0 h 603899"/>
              <a:gd name="connsiteX172" fmla="*/ 245003 w 604816"/>
              <a:gd name="connsiteY172" fmla="*/ 8980 h 603899"/>
              <a:gd name="connsiteX173" fmla="*/ 245003 w 604816"/>
              <a:gd name="connsiteY173" fmla="*/ 62857 h 603899"/>
              <a:gd name="connsiteX174" fmla="*/ 236006 w 604816"/>
              <a:gd name="connsiteY174" fmla="*/ 71836 h 603899"/>
              <a:gd name="connsiteX175" fmla="*/ 227009 w 604816"/>
              <a:gd name="connsiteY175" fmla="*/ 62857 h 603899"/>
              <a:gd name="connsiteX176" fmla="*/ 227009 w 604816"/>
              <a:gd name="connsiteY176" fmla="*/ 8980 h 603899"/>
              <a:gd name="connsiteX177" fmla="*/ 236006 w 604816"/>
              <a:gd name="connsiteY177" fmla="*/ 0 h 603899"/>
              <a:gd name="connsiteX178" fmla="*/ 186928 w 604816"/>
              <a:gd name="connsiteY178" fmla="*/ 0 h 603899"/>
              <a:gd name="connsiteX179" fmla="*/ 195890 w 604816"/>
              <a:gd name="connsiteY179" fmla="*/ 8980 h 603899"/>
              <a:gd name="connsiteX180" fmla="*/ 195890 w 604816"/>
              <a:gd name="connsiteY180" fmla="*/ 62857 h 603899"/>
              <a:gd name="connsiteX181" fmla="*/ 186928 w 604816"/>
              <a:gd name="connsiteY181" fmla="*/ 71836 h 603899"/>
              <a:gd name="connsiteX182" fmla="*/ 177966 w 604816"/>
              <a:gd name="connsiteY182" fmla="*/ 62857 h 603899"/>
              <a:gd name="connsiteX183" fmla="*/ 177966 w 604816"/>
              <a:gd name="connsiteY183" fmla="*/ 8980 h 603899"/>
              <a:gd name="connsiteX184" fmla="*/ 186928 w 604816"/>
              <a:gd name="connsiteY184" fmla="*/ 0 h 60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</a:cxnLst>
            <a:rect l="l" t="t" r="r" b="b"/>
            <a:pathLst>
              <a:path w="604816" h="603899">
                <a:moveTo>
                  <a:pt x="429858" y="531852"/>
                </a:moveTo>
                <a:cubicBezTo>
                  <a:pt x="434698" y="531852"/>
                  <a:pt x="438846" y="535996"/>
                  <a:pt x="438846" y="541060"/>
                </a:cubicBezTo>
                <a:lnTo>
                  <a:pt x="438846" y="594922"/>
                </a:lnTo>
                <a:cubicBezTo>
                  <a:pt x="438846" y="599756"/>
                  <a:pt x="434698" y="603899"/>
                  <a:pt x="429858" y="603899"/>
                </a:cubicBezTo>
                <a:cubicBezTo>
                  <a:pt x="424788" y="603899"/>
                  <a:pt x="420640" y="599756"/>
                  <a:pt x="420640" y="594922"/>
                </a:cubicBezTo>
                <a:lnTo>
                  <a:pt x="420640" y="541060"/>
                </a:lnTo>
                <a:cubicBezTo>
                  <a:pt x="420640" y="535996"/>
                  <a:pt x="424788" y="531852"/>
                  <a:pt x="429858" y="531852"/>
                </a:cubicBezTo>
                <a:close/>
                <a:moveTo>
                  <a:pt x="380515" y="531852"/>
                </a:moveTo>
                <a:cubicBezTo>
                  <a:pt x="385585" y="531852"/>
                  <a:pt x="389733" y="535996"/>
                  <a:pt x="389733" y="541060"/>
                </a:cubicBezTo>
                <a:lnTo>
                  <a:pt x="389733" y="594922"/>
                </a:lnTo>
                <a:cubicBezTo>
                  <a:pt x="389733" y="599756"/>
                  <a:pt x="385585" y="603899"/>
                  <a:pt x="380515" y="603899"/>
                </a:cubicBezTo>
                <a:cubicBezTo>
                  <a:pt x="375675" y="603899"/>
                  <a:pt x="371527" y="599756"/>
                  <a:pt x="371527" y="594922"/>
                </a:cubicBezTo>
                <a:lnTo>
                  <a:pt x="371527" y="541060"/>
                </a:lnTo>
                <a:cubicBezTo>
                  <a:pt x="371527" y="535996"/>
                  <a:pt x="375675" y="531852"/>
                  <a:pt x="380515" y="531852"/>
                </a:cubicBezTo>
                <a:close/>
                <a:moveTo>
                  <a:pt x="330493" y="531852"/>
                </a:moveTo>
                <a:cubicBezTo>
                  <a:pt x="335568" y="531852"/>
                  <a:pt x="339490" y="535996"/>
                  <a:pt x="339490" y="541060"/>
                </a:cubicBezTo>
                <a:lnTo>
                  <a:pt x="339490" y="594922"/>
                </a:lnTo>
                <a:cubicBezTo>
                  <a:pt x="339490" y="599756"/>
                  <a:pt x="335568" y="603899"/>
                  <a:pt x="330493" y="603899"/>
                </a:cubicBezTo>
                <a:cubicBezTo>
                  <a:pt x="325649" y="603899"/>
                  <a:pt x="321496" y="599756"/>
                  <a:pt x="321496" y="594922"/>
                </a:cubicBezTo>
                <a:lnTo>
                  <a:pt x="321496" y="541060"/>
                </a:lnTo>
                <a:cubicBezTo>
                  <a:pt x="321496" y="535996"/>
                  <a:pt x="325649" y="531852"/>
                  <a:pt x="330493" y="531852"/>
                </a:cubicBezTo>
                <a:close/>
                <a:moveTo>
                  <a:pt x="281415" y="531852"/>
                </a:moveTo>
                <a:cubicBezTo>
                  <a:pt x="286471" y="531852"/>
                  <a:pt x="290377" y="535996"/>
                  <a:pt x="290377" y="541060"/>
                </a:cubicBezTo>
                <a:lnTo>
                  <a:pt x="290377" y="594922"/>
                </a:lnTo>
                <a:cubicBezTo>
                  <a:pt x="290377" y="599756"/>
                  <a:pt x="286471" y="603899"/>
                  <a:pt x="281415" y="603899"/>
                </a:cubicBezTo>
                <a:cubicBezTo>
                  <a:pt x="276360" y="603899"/>
                  <a:pt x="272453" y="599756"/>
                  <a:pt x="272453" y="594922"/>
                </a:cubicBezTo>
                <a:lnTo>
                  <a:pt x="272453" y="541060"/>
                </a:lnTo>
                <a:cubicBezTo>
                  <a:pt x="272453" y="535996"/>
                  <a:pt x="276360" y="531852"/>
                  <a:pt x="281415" y="531852"/>
                </a:cubicBezTo>
                <a:close/>
                <a:moveTo>
                  <a:pt x="236006" y="531852"/>
                </a:moveTo>
                <a:cubicBezTo>
                  <a:pt x="241081" y="531852"/>
                  <a:pt x="245003" y="535996"/>
                  <a:pt x="245003" y="541060"/>
                </a:cubicBezTo>
                <a:lnTo>
                  <a:pt x="245003" y="594922"/>
                </a:lnTo>
                <a:cubicBezTo>
                  <a:pt x="245003" y="599756"/>
                  <a:pt x="241081" y="603899"/>
                  <a:pt x="236006" y="603899"/>
                </a:cubicBezTo>
                <a:cubicBezTo>
                  <a:pt x="231162" y="603899"/>
                  <a:pt x="227009" y="599756"/>
                  <a:pt x="227009" y="594922"/>
                </a:cubicBezTo>
                <a:lnTo>
                  <a:pt x="227009" y="541060"/>
                </a:lnTo>
                <a:cubicBezTo>
                  <a:pt x="227009" y="535996"/>
                  <a:pt x="231162" y="531852"/>
                  <a:pt x="236006" y="531852"/>
                </a:cubicBezTo>
                <a:close/>
                <a:moveTo>
                  <a:pt x="186928" y="531852"/>
                </a:moveTo>
                <a:cubicBezTo>
                  <a:pt x="191984" y="531852"/>
                  <a:pt x="195890" y="535996"/>
                  <a:pt x="195890" y="541060"/>
                </a:cubicBezTo>
                <a:lnTo>
                  <a:pt x="195890" y="594922"/>
                </a:lnTo>
                <a:cubicBezTo>
                  <a:pt x="195890" y="599756"/>
                  <a:pt x="191984" y="603899"/>
                  <a:pt x="186928" y="603899"/>
                </a:cubicBezTo>
                <a:cubicBezTo>
                  <a:pt x="182103" y="603899"/>
                  <a:pt x="177966" y="599756"/>
                  <a:pt x="177966" y="594922"/>
                </a:cubicBezTo>
                <a:lnTo>
                  <a:pt x="177966" y="541060"/>
                </a:lnTo>
                <a:cubicBezTo>
                  <a:pt x="177966" y="535996"/>
                  <a:pt x="182103" y="531852"/>
                  <a:pt x="186928" y="531852"/>
                </a:cubicBezTo>
                <a:close/>
                <a:moveTo>
                  <a:pt x="541623" y="407374"/>
                </a:moveTo>
                <a:lnTo>
                  <a:pt x="595822" y="407374"/>
                </a:lnTo>
                <a:cubicBezTo>
                  <a:pt x="600665" y="407374"/>
                  <a:pt x="604816" y="411281"/>
                  <a:pt x="604816" y="416336"/>
                </a:cubicBezTo>
                <a:cubicBezTo>
                  <a:pt x="604816" y="421162"/>
                  <a:pt x="600665" y="425298"/>
                  <a:pt x="595822" y="425298"/>
                </a:cubicBezTo>
                <a:lnTo>
                  <a:pt x="541623" y="425298"/>
                </a:lnTo>
                <a:cubicBezTo>
                  <a:pt x="536780" y="425298"/>
                  <a:pt x="532628" y="421162"/>
                  <a:pt x="532628" y="416336"/>
                </a:cubicBezTo>
                <a:cubicBezTo>
                  <a:pt x="532628" y="411281"/>
                  <a:pt x="536780" y="407374"/>
                  <a:pt x="541623" y="407374"/>
                </a:cubicBezTo>
                <a:close/>
                <a:moveTo>
                  <a:pt x="8988" y="407374"/>
                </a:moveTo>
                <a:lnTo>
                  <a:pt x="62918" y="407374"/>
                </a:lnTo>
                <a:cubicBezTo>
                  <a:pt x="67988" y="407374"/>
                  <a:pt x="71906" y="411281"/>
                  <a:pt x="71906" y="416336"/>
                </a:cubicBezTo>
                <a:cubicBezTo>
                  <a:pt x="71906" y="421162"/>
                  <a:pt x="67988" y="425298"/>
                  <a:pt x="62918" y="425298"/>
                </a:cubicBezTo>
                <a:lnTo>
                  <a:pt x="8988" y="425298"/>
                </a:lnTo>
                <a:cubicBezTo>
                  <a:pt x="4148" y="425298"/>
                  <a:pt x="0" y="421162"/>
                  <a:pt x="0" y="416336"/>
                </a:cubicBezTo>
                <a:cubicBezTo>
                  <a:pt x="0" y="411281"/>
                  <a:pt x="4148" y="407374"/>
                  <a:pt x="8988" y="407374"/>
                </a:cubicBezTo>
                <a:close/>
                <a:moveTo>
                  <a:pt x="541623" y="358120"/>
                </a:moveTo>
                <a:lnTo>
                  <a:pt x="595822" y="358120"/>
                </a:lnTo>
                <a:cubicBezTo>
                  <a:pt x="600665" y="358120"/>
                  <a:pt x="604816" y="362252"/>
                  <a:pt x="604816" y="367073"/>
                </a:cubicBezTo>
                <a:cubicBezTo>
                  <a:pt x="604816" y="372123"/>
                  <a:pt x="600665" y="376255"/>
                  <a:pt x="595822" y="376255"/>
                </a:cubicBezTo>
                <a:lnTo>
                  <a:pt x="541623" y="376255"/>
                </a:lnTo>
                <a:cubicBezTo>
                  <a:pt x="536780" y="376255"/>
                  <a:pt x="532628" y="372123"/>
                  <a:pt x="532628" y="367073"/>
                </a:cubicBezTo>
                <a:cubicBezTo>
                  <a:pt x="532628" y="362252"/>
                  <a:pt x="536780" y="358120"/>
                  <a:pt x="541623" y="358120"/>
                </a:cubicBezTo>
                <a:close/>
                <a:moveTo>
                  <a:pt x="8988" y="358120"/>
                </a:moveTo>
                <a:lnTo>
                  <a:pt x="62918" y="358120"/>
                </a:lnTo>
                <a:cubicBezTo>
                  <a:pt x="67988" y="358120"/>
                  <a:pt x="71906" y="362252"/>
                  <a:pt x="71906" y="367073"/>
                </a:cubicBezTo>
                <a:cubicBezTo>
                  <a:pt x="71906" y="372123"/>
                  <a:pt x="67988" y="376255"/>
                  <a:pt x="62918" y="376255"/>
                </a:cubicBezTo>
                <a:lnTo>
                  <a:pt x="8988" y="376255"/>
                </a:lnTo>
                <a:cubicBezTo>
                  <a:pt x="4148" y="376255"/>
                  <a:pt x="0" y="372123"/>
                  <a:pt x="0" y="367073"/>
                </a:cubicBezTo>
                <a:cubicBezTo>
                  <a:pt x="0" y="362252"/>
                  <a:pt x="4148" y="358120"/>
                  <a:pt x="8988" y="358120"/>
                </a:cubicBezTo>
                <a:close/>
                <a:moveTo>
                  <a:pt x="541623" y="313028"/>
                </a:moveTo>
                <a:lnTo>
                  <a:pt x="595822" y="313028"/>
                </a:lnTo>
                <a:cubicBezTo>
                  <a:pt x="600665" y="313028"/>
                  <a:pt x="604816" y="316935"/>
                  <a:pt x="604816" y="321990"/>
                </a:cubicBezTo>
                <a:cubicBezTo>
                  <a:pt x="604816" y="326816"/>
                  <a:pt x="600665" y="330952"/>
                  <a:pt x="595822" y="330952"/>
                </a:cubicBezTo>
                <a:lnTo>
                  <a:pt x="541623" y="330952"/>
                </a:lnTo>
                <a:cubicBezTo>
                  <a:pt x="536780" y="330952"/>
                  <a:pt x="532628" y="326816"/>
                  <a:pt x="532628" y="321990"/>
                </a:cubicBezTo>
                <a:cubicBezTo>
                  <a:pt x="532628" y="316935"/>
                  <a:pt x="536780" y="313028"/>
                  <a:pt x="541623" y="313028"/>
                </a:cubicBezTo>
                <a:close/>
                <a:moveTo>
                  <a:pt x="8988" y="313028"/>
                </a:moveTo>
                <a:lnTo>
                  <a:pt x="62918" y="313028"/>
                </a:lnTo>
                <a:cubicBezTo>
                  <a:pt x="67988" y="313028"/>
                  <a:pt x="71906" y="316935"/>
                  <a:pt x="71906" y="321990"/>
                </a:cubicBezTo>
                <a:cubicBezTo>
                  <a:pt x="71906" y="326816"/>
                  <a:pt x="67988" y="330952"/>
                  <a:pt x="62918" y="330952"/>
                </a:cubicBezTo>
                <a:lnTo>
                  <a:pt x="8988" y="330952"/>
                </a:lnTo>
                <a:cubicBezTo>
                  <a:pt x="4148" y="330952"/>
                  <a:pt x="0" y="326816"/>
                  <a:pt x="0" y="321990"/>
                </a:cubicBezTo>
                <a:cubicBezTo>
                  <a:pt x="0" y="316935"/>
                  <a:pt x="4148" y="313028"/>
                  <a:pt x="8988" y="313028"/>
                </a:cubicBezTo>
                <a:close/>
                <a:moveTo>
                  <a:pt x="541623" y="263774"/>
                </a:moveTo>
                <a:lnTo>
                  <a:pt x="595822" y="263774"/>
                </a:lnTo>
                <a:cubicBezTo>
                  <a:pt x="600665" y="263774"/>
                  <a:pt x="604816" y="267906"/>
                  <a:pt x="604816" y="272957"/>
                </a:cubicBezTo>
                <a:cubicBezTo>
                  <a:pt x="604816" y="277777"/>
                  <a:pt x="600665" y="281909"/>
                  <a:pt x="595822" y="281909"/>
                </a:cubicBezTo>
                <a:lnTo>
                  <a:pt x="541623" y="281909"/>
                </a:lnTo>
                <a:cubicBezTo>
                  <a:pt x="536780" y="281909"/>
                  <a:pt x="532628" y="277777"/>
                  <a:pt x="532628" y="272957"/>
                </a:cubicBezTo>
                <a:cubicBezTo>
                  <a:pt x="532628" y="267906"/>
                  <a:pt x="536780" y="263774"/>
                  <a:pt x="541623" y="263774"/>
                </a:cubicBezTo>
                <a:close/>
                <a:moveTo>
                  <a:pt x="8988" y="263774"/>
                </a:moveTo>
                <a:lnTo>
                  <a:pt x="62918" y="263774"/>
                </a:lnTo>
                <a:cubicBezTo>
                  <a:pt x="67988" y="263774"/>
                  <a:pt x="71906" y="267906"/>
                  <a:pt x="71906" y="272957"/>
                </a:cubicBezTo>
                <a:cubicBezTo>
                  <a:pt x="71906" y="277777"/>
                  <a:pt x="67988" y="281909"/>
                  <a:pt x="62918" y="281909"/>
                </a:cubicBezTo>
                <a:lnTo>
                  <a:pt x="8988" y="281909"/>
                </a:lnTo>
                <a:cubicBezTo>
                  <a:pt x="4148" y="281909"/>
                  <a:pt x="0" y="277777"/>
                  <a:pt x="0" y="272957"/>
                </a:cubicBezTo>
                <a:cubicBezTo>
                  <a:pt x="0" y="267906"/>
                  <a:pt x="4148" y="263774"/>
                  <a:pt x="8988" y="263774"/>
                </a:cubicBezTo>
                <a:close/>
                <a:moveTo>
                  <a:pt x="541623" y="213813"/>
                </a:moveTo>
                <a:lnTo>
                  <a:pt x="595822" y="213813"/>
                </a:lnTo>
                <a:cubicBezTo>
                  <a:pt x="600665" y="213813"/>
                  <a:pt x="604816" y="217945"/>
                  <a:pt x="604816" y="222766"/>
                </a:cubicBezTo>
                <a:cubicBezTo>
                  <a:pt x="604816" y="227816"/>
                  <a:pt x="600665" y="231948"/>
                  <a:pt x="595822" y="231948"/>
                </a:cubicBezTo>
                <a:lnTo>
                  <a:pt x="541623" y="231948"/>
                </a:lnTo>
                <a:cubicBezTo>
                  <a:pt x="536780" y="231948"/>
                  <a:pt x="532628" y="227816"/>
                  <a:pt x="532628" y="222766"/>
                </a:cubicBezTo>
                <a:cubicBezTo>
                  <a:pt x="532628" y="217945"/>
                  <a:pt x="536780" y="213813"/>
                  <a:pt x="541623" y="213813"/>
                </a:cubicBezTo>
                <a:close/>
                <a:moveTo>
                  <a:pt x="8988" y="213813"/>
                </a:moveTo>
                <a:lnTo>
                  <a:pt x="62918" y="213813"/>
                </a:lnTo>
                <a:cubicBezTo>
                  <a:pt x="67988" y="213813"/>
                  <a:pt x="71906" y="217945"/>
                  <a:pt x="71906" y="222766"/>
                </a:cubicBezTo>
                <a:cubicBezTo>
                  <a:pt x="71906" y="227816"/>
                  <a:pt x="67988" y="231948"/>
                  <a:pt x="62918" y="231948"/>
                </a:cubicBezTo>
                <a:lnTo>
                  <a:pt x="8988" y="231948"/>
                </a:lnTo>
                <a:cubicBezTo>
                  <a:pt x="4148" y="231948"/>
                  <a:pt x="0" y="227816"/>
                  <a:pt x="0" y="222766"/>
                </a:cubicBezTo>
                <a:cubicBezTo>
                  <a:pt x="0" y="217945"/>
                  <a:pt x="4148" y="213813"/>
                  <a:pt x="8988" y="213813"/>
                </a:cubicBezTo>
                <a:close/>
                <a:moveTo>
                  <a:pt x="541623" y="164770"/>
                </a:moveTo>
                <a:lnTo>
                  <a:pt x="595822" y="164770"/>
                </a:lnTo>
                <a:cubicBezTo>
                  <a:pt x="600665" y="164770"/>
                  <a:pt x="604816" y="168923"/>
                  <a:pt x="604816" y="173767"/>
                </a:cubicBezTo>
                <a:cubicBezTo>
                  <a:pt x="604816" y="178842"/>
                  <a:pt x="600665" y="182764"/>
                  <a:pt x="595822" y="182764"/>
                </a:cubicBezTo>
                <a:lnTo>
                  <a:pt x="541623" y="182764"/>
                </a:lnTo>
                <a:cubicBezTo>
                  <a:pt x="536780" y="182764"/>
                  <a:pt x="532628" y="178842"/>
                  <a:pt x="532628" y="173767"/>
                </a:cubicBezTo>
                <a:cubicBezTo>
                  <a:pt x="532628" y="168923"/>
                  <a:pt x="536780" y="164770"/>
                  <a:pt x="541623" y="164770"/>
                </a:cubicBezTo>
                <a:close/>
                <a:moveTo>
                  <a:pt x="8988" y="164770"/>
                </a:moveTo>
                <a:lnTo>
                  <a:pt x="62918" y="164770"/>
                </a:lnTo>
                <a:cubicBezTo>
                  <a:pt x="67988" y="164770"/>
                  <a:pt x="71906" y="168923"/>
                  <a:pt x="71906" y="173767"/>
                </a:cubicBezTo>
                <a:cubicBezTo>
                  <a:pt x="71906" y="178842"/>
                  <a:pt x="67988" y="182764"/>
                  <a:pt x="62918" y="182764"/>
                </a:cubicBezTo>
                <a:lnTo>
                  <a:pt x="8988" y="182764"/>
                </a:lnTo>
                <a:cubicBezTo>
                  <a:pt x="4148" y="182764"/>
                  <a:pt x="0" y="178842"/>
                  <a:pt x="0" y="173767"/>
                </a:cubicBezTo>
                <a:cubicBezTo>
                  <a:pt x="0" y="168923"/>
                  <a:pt x="4148" y="164770"/>
                  <a:pt x="8988" y="164770"/>
                </a:cubicBezTo>
                <a:close/>
                <a:moveTo>
                  <a:pt x="161773" y="113495"/>
                </a:moveTo>
                <a:cubicBezTo>
                  <a:pt x="141027" y="113495"/>
                  <a:pt x="123969" y="130293"/>
                  <a:pt x="123969" y="151233"/>
                </a:cubicBezTo>
                <a:lnTo>
                  <a:pt x="123969" y="443705"/>
                </a:lnTo>
                <a:cubicBezTo>
                  <a:pt x="123969" y="464415"/>
                  <a:pt x="141027" y="481444"/>
                  <a:pt x="161773" y="481444"/>
                </a:cubicBezTo>
                <a:lnTo>
                  <a:pt x="454756" y="481444"/>
                </a:lnTo>
                <a:cubicBezTo>
                  <a:pt x="475733" y="481444"/>
                  <a:pt x="492560" y="464415"/>
                  <a:pt x="492560" y="443705"/>
                </a:cubicBezTo>
                <a:lnTo>
                  <a:pt x="492560" y="151233"/>
                </a:lnTo>
                <a:cubicBezTo>
                  <a:pt x="492560" y="130293"/>
                  <a:pt x="475733" y="113495"/>
                  <a:pt x="454756" y="113495"/>
                </a:cubicBezTo>
                <a:close/>
                <a:moveTo>
                  <a:pt x="161773" y="95546"/>
                </a:moveTo>
                <a:lnTo>
                  <a:pt x="454756" y="95546"/>
                </a:lnTo>
                <a:cubicBezTo>
                  <a:pt x="485645" y="95546"/>
                  <a:pt x="510540" y="120398"/>
                  <a:pt x="510540" y="151233"/>
                </a:cubicBezTo>
                <a:lnTo>
                  <a:pt x="510540" y="443705"/>
                </a:lnTo>
                <a:cubicBezTo>
                  <a:pt x="510540" y="474310"/>
                  <a:pt x="485645" y="499392"/>
                  <a:pt x="454756" y="499392"/>
                </a:cubicBezTo>
                <a:lnTo>
                  <a:pt x="161773" y="499392"/>
                </a:lnTo>
                <a:cubicBezTo>
                  <a:pt x="131115" y="499392"/>
                  <a:pt x="105989" y="474310"/>
                  <a:pt x="105989" y="443705"/>
                </a:cubicBezTo>
                <a:lnTo>
                  <a:pt x="105989" y="151233"/>
                </a:lnTo>
                <a:cubicBezTo>
                  <a:pt x="105989" y="120398"/>
                  <a:pt x="131115" y="95546"/>
                  <a:pt x="161773" y="95546"/>
                </a:cubicBezTo>
                <a:close/>
                <a:moveTo>
                  <a:pt x="429858" y="0"/>
                </a:moveTo>
                <a:cubicBezTo>
                  <a:pt x="434698" y="0"/>
                  <a:pt x="438846" y="4145"/>
                  <a:pt x="438846" y="8980"/>
                </a:cubicBezTo>
                <a:lnTo>
                  <a:pt x="438846" y="62857"/>
                </a:lnTo>
                <a:cubicBezTo>
                  <a:pt x="438846" y="67922"/>
                  <a:pt x="434698" y="71836"/>
                  <a:pt x="429858" y="71836"/>
                </a:cubicBezTo>
                <a:cubicBezTo>
                  <a:pt x="424788" y="71836"/>
                  <a:pt x="420640" y="67922"/>
                  <a:pt x="420640" y="62857"/>
                </a:cubicBezTo>
                <a:lnTo>
                  <a:pt x="420640" y="8980"/>
                </a:lnTo>
                <a:cubicBezTo>
                  <a:pt x="420640" y="4145"/>
                  <a:pt x="424788" y="0"/>
                  <a:pt x="429858" y="0"/>
                </a:cubicBezTo>
                <a:close/>
                <a:moveTo>
                  <a:pt x="380515" y="0"/>
                </a:moveTo>
                <a:cubicBezTo>
                  <a:pt x="385585" y="0"/>
                  <a:pt x="389733" y="4145"/>
                  <a:pt x="389733" y="8980"/>
                </a:cubicBezTo>
                <a:lnTo>
                  <a:pt x="389733" y="62857"/>
                </a:lnTo>
                <a:cubicBezTo>
                  <a:pt x="389733" y="67922"/>
                  <a:pt x="385585" y="71836"/>
                  <a:pt x="380515" y="71836"/>
                </a:cubicBezTo>
                <a:cubicBezTo>
                  <a:pt x="375675" y="71836"/>
                  <a:pt x="371527" y="67922"/>
                  <a:pt x="371527" y="62857"/>
                </a:cubicBezTo>
                <a:lnTo>
                  <a:pt x="371527" y="8980"/>
                </a:lnTo>
                <a:cubicBezTo>
                  <a:pt x="371527" y="4145"/>
                  <a:pt x="375675" y="0"/>
                  <a:pt x="380515" y="0"/>
                </a:cubicBezTo>
                <a:close/>
                <a:moveTo>
                  <a:pt x="330493" y="0"/>
                </a:moveTo>
                <a:cubicBezTo>
                  <a:pt x="335568" y="0"/>
                  <a:pt x="339490" y="4145"/>
                  <a:pt x="339490" y="8980"/>
                </a:cubicBezTo>
                <a:lnTo>
                  <a:pt x="339490" y="62857"/>
                </a:lnTo>
                <a:cubicBezTo>
                  <a:pt x="339490" y="67922"/>
                  <a:pt x="335568" y="71836"/>
                  <a:pt x="330493" y="71836"/>
                </a:cubicBezTo>
                <a:cubicBezTo>
                  <a:pt x="325649" y="71836"/>
                  <a:pt x="321496" y="67922"/>
                  <a:pt x="321496" y="62857"/>
                </a:cubicBezTo>
                <a:lnTo>
                  <a:pt x="321496" y="8980"/>
                </a:lnTo>
                <a:cubicBezTo>
                  <a:pt x="321496" y="4145"/>
                  <a:pt x="325649" y="0"/>
                  <a:pt x="330493" y="0"/>
                </a:cubicBezTo>
                <a:close/>
                <a:moveTo>
                  <a:pt x="281415" y="0"/>
                </a:moveTo>
                <a:cubicBezTo>
                  <a:pt x="286471" y="0"/>
                  <a:pt x="290377" y="4145"/>
                  <a:pt x="290377" y="8980"/>
                </a:cubicBezTo>
                <a:lnTo>
                  <a:pt x="290377" y="62857"/>
                </a:lnTo>
                <a:cubicBezTo>
                  <a:pt x="290377" y="67922"/>
                  <a:pt x="286471" y="71836"/>
                  <a:pt x="281415" y="71836"/>
                </a:cubicBezTo>
                <a:cubicBezTo>
                  <a:pt x="276360" y="71836"/>
                  <a:pt x="272453" y="67922"/>
                  <a:pt x="272453" y="62857"/>
                </a:cubicBezTo>
                <a:lnTo>
                  <a:pt x="272453" y="8980"/>
                </a:lnTo>
                <a:cubicBezTo>
                  <a:pt x="272453" y="4145"/>
                  <a:pt x="276360" y="0"/>
                  <a:pt x="281415" y="0"/>
                </a:cubicBezTo>
                <a:close/>
                <a:moveTo>
                  <a:pt x="236006" y="0"/>
                </a:moveTo>
                <a:cubicBezTo>
                  <a:pt x="241081" y="0"/>
                  <a:pt x="245003" y="4145"/>
                  <a:pt x="245003" y="8980"/>
                </a:cubicBezTo>
                <a:lnTo>
                  <a:pt x="245003" y="62857"/>
                </a:lnTo>
                <a:cubicBezTo>
                  <a:pt x="245003" y="67922"/>
                  <a:pt x="241081" y="71836"/>
                  <a:pt x="236006" y="71836"/>
                </a:cubicBezTo>
                <a:cubicBezTo>
                  <a:pt x="231162" y="71836"/>
                  <a:pt x="227009" y="67922"/>
                  <a:pt x="227009" y="62857"/>
                </a:cubicBezTo>
                <a:lnTo>
                  <a:pt x="227009" y="8980"/>
                </a:lnTo>
                <a:cubicBezTo>
                  <a:pt x="227009" y="4145"/>
                  <a:pt x="231162" y="0"/>
                  <a:pt x="236006" y="0"/>
                </a:cubicBezTo>
                <a:close/>
                <a:moveTo>
                  <a:pt x="186928" y="0"/>
                </a:moveTo>
                <a:cubicBezTo>
                  <a:pt x="191984" y="0"/>
                  <a:pt x="195890" y="4145"/>
                  <a:pt x="195890" y="8980"/>
                </a:cubicBezTo>
                <a:lnTo>
                  <a:pt x="195890" y="62857"/>
                </a:lnTo>
                <a:cubicBezTo>
                  <a:pt x="195890" y="67922"/>
                  <a:pt x="191984" y="71836"/>
                  <a:pt x="186928" y="71836"/>
                </a:cubicBezTo>
                <a:cubicBezTo>
                  <a:pt x="182103" y="71836"/>
                  <a:pt x="177966" y="67922"/>
                  <a:pt x="177966" y="62857"/>
                </a:cubicBezTo>
                <a:lnTo>
                  <a:pt x="177966" y="8980"/>
                </a:lnTo>
                <a:cubicBezTo>
                  <a:pt x="177966" y="4145"/>
                  <a:pt x="182103" y="0"/>
                  <a:pt x="186928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</p:sp>
      <p:pic>
        <p:nvPicPr>
          <p:cNvPr id="5" name="图片 4" descr="“voice wave png”的图片搜索结果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471" y="3532414"/>
            <a:ext cx="2812411" cy="10931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6258871" y="3558699"/>
            <a:ext cx="1017993" cy="1017993"/>
            <a:chOff x="1696389" y="3660644"/>
            <a:chExt cx="1807953" cy="1807953"/>
          </a:xfrm>
        </p:grpSpPr>
        <p:sp>
          <p:nvSpPr>
            <p:cNvPr id="8" name="椭圆 7"/>
            <p:cNvSpPr/>
            <p:nvPr/>
          </p:nvSpPr>
          <p:spPr bwMode="auto">
            <a:xfrm>
              <a:off x="1696389" y="3660644"/>
              <a:ext cx="1807953" cy="1807953"/>
            </a:xfrm>
            <a:prstGeom prst="ellipse">
              <a:avLst/>
            </a:prstGeom>
            <a:gradFill flip="none" rotWithShape="1">
              <a:gsLst>
                <a:gs pos="0">
                  <a:srgbClr val="EEEEEE">
                    <a:alpha val="0"/>
                  </a:srgbClr>
                </a:gs>
                <a:gs pos="49000">
                  <a:srgbClr val="CEEAE9">
                    <a:alpha val="33000"/>
                  </a:srgbClr>
                </a:gs>
                <a:gs pos="89000">
                  <a:srgbClr val="33D4CF"/>
                </a:gs>
                <a:gs pos="100000">
                  <a:srgbClr val="12CFCA">
                    <a:alpha val="26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</a:pPr>
              <a:endParaRPr kumimoji="0" lang="zh-CN" altLang="en-US" sz="105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896231" y="3956065"/>
              <a:ext cx="1408267" cy="1257193"/>
            </a:xfrm>
            <a:prstGeom prst="rect">
              <a:avLst/>
            </a:prstGeom>
            <a:noFill/>
          </p:spPr>
          <p:txBody>
            <a:bodyPr wrap="square" lIns="91434" tIns="45717" rIns="91434" bIns="45717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chemeClr val="accent4"/>
                  </a:solidFill>
                  <a:latin typeface="+mn-ea"/>
                  <a:ea typeface="+mn-ea"/>
                </a:rPr>
                <a:t>AI</a:t>
              </a:r>
              <a:endParaRPr lang="zh-CN" altLang="en-US" sz="4000" b="1" dirty="0">
                <a:solidFill>
                  <a:schemeClr val="accent4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2196" y="3361082"/>
            <a:ext cx="2664296" cy="126446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l="8269" t="4234" r="6326" b="2587"/>
          <a:stretch/>
        </p:blipFill>
        <p:spPr>
          <a:xfrm>
            <a:off x="4063495" y="1560920"/>
            <a:ext cx="1691387" cy="1281206"/>
          </a:xfrm>
          <a:prstGeom prst="roundRect">
            <a:avLst>
              <a:gd name="adj" fmla="val 14727"/>
            </a:avLst>
          </a:prstGeom>
          <a:ln w="57150">
            <a:solidFill>
              <a:srgbClr val="12CFCA"/>
            </a:solidFill>
          </a:ln>
          <a:effectLst>
            <a:outerShdw blurRad="4445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6" name="右箭头 15"/>
          <p:cNvSpPr/>
          <p:nvPr/>
        </p:nvSpPr>
        <p:spPr bwMode="auto">
          <a:xfrm>
            <a:off x="7822190" y="3880815"/>
            <a:ext cx="2808312" cy="35375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44000"/>
                </a:schemeClr>
              </a:gs>
              <a:gs pos="100000">
                <a:schemeClr val="tx1">
                  <a:lumMod val="40000"/>
                  <a:lumOff val="60000"/>
                  <a:alpha val="71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692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“voice wave png”的图片搜索结果"/>
          <p:cNvPicPr/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250" y="3612041"/>
            <a:ext cx="1922440" cy="604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组合 1"/>
          <p:cNvGrpSpPr/>
          <p:nvPr/>
        </p:nvGrpSpPr>
        <p:grpSpPr>
          <a:xfrm>
            <a:off x="5694400" y="2971275"/>
            <a:ext cx="1889018" cy="1886152"/>
            <a:chOff x="5793539" y="3124620"/>
            <a:chExt cx="1889018" cy="1886152"/>
          </a:xfrm>
        </p:grpSpPr>
        <p:sp>
          <p:nvSpPr>
            <p:cNvPr id="15" name="圆角矩形 14"/>
            <p:cNvSpPr/>
            <p:nvPr/>
          </p:nvSpPr>
          <p:spPr bwMode="auto">
            <a:xfrm>
              <a:off x="6119238" y="3445626"/>
              <a:ext cx="1224136" cy="122413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" name="computer-micro-chip_22466"/>
            <p:cNvSpPr>
              <a:spLocks noChangeAspect="1"/>
            </p:cNvSpPr>
            <p:nvPr/>
          </p:nvSpPr>
          <p:spPr bwMode="auto">
            <a:xfrm>
              <a:off x="5793539" y="3124620"/>
              <a:ext cx="1889018" cy="1886152"/>
            </a:xfrm>
            <a:custGeom>
              <a:avLst/>
              <a:gdLst>
                <a:gd name="connsiteX0" fmla="*/ 429858 w 604816"/>
                <a:gd name="connsiteY0" fmla="*/ 531852 h 603899"/>
                <a:gd name="connsiteX1" fmla="*/ 438846 w 604816"/>
                <a:gd name="connsiteY1" fmla="*/ 541060 h 603899"/>
                <a:gd name="connsiteX2" fmla="*/ 438846 w 604816"/>
                <a:gd name="connsiteY2" fmla="*/ 594922 h 603899"/>
                <a:gd name="connsiteX3" fmla="*/ 429858 w 604816"/>
                <a:gd name="connsiteY3" fmla="*/ 603899 h 603899"/>
                <a:gd name="connsiteX4" fmla="*/ 420640 w 604816"/>
                <a:gd name="connsiteY4" fmla="*/ 594922 h 603899"/>
                <a:gd name="connsiteX5" fmla="*/ 420640 w 604816"/>
                <a:gd name="connsiteY5" fmla="*/ 541060 h 603899"/>
                <a:gd name="connsiteX6" fmla="*/ 429858 w 604816"/>
                <a:gd name="connsiteY6" fmla="*/ 531852 h 603899"/>
                <a:gd name="connsiteX7" fmla="*/ 380515 w 604816"/>
                <a:gd name="connsiteY7" fmla="*/ 531852 h 603899"/>
                <a:gd name="connsiteX8" fmla="*/ 389733 w 604816"/>
                <a:gd name="connsiteY8" fmla="*/ 541060 h 603899"/>
                <a:gd name="connsiteX9" fmla="*/ 389733 w 604816"/>
                <a:gd name="connsiteY9" fmla="*/ 594922 h 603899"/>
                <a:gd name="connsiteX10" fmla="*/ 380515 w 604816"/>
                <a:gd name="connsiteY10" fmla="*/ 603899 h 603899"/>
                <a:gd name="connsiteX11" fmla="*/ 371527 w 604816"/>
                <a:gd name="connsiteY11" fmla="*/ 594922 h 603899"/>
                <a:gd name="connsiteX12" fmla="*/ 371527 w 604816"/>
                <a:gd name="connsiteY12" fmla="*/ 541060 h 603899"/>
                <a:gd name="connsiteX13" fmla="*/ 380515 w 604816"/>
                <a:gd name="connsiteY13" fmla="*/ 531852 h 603899"/>
                <a:gd name="connsiteX14" fmla="*/ 330493 w 604816"/>
                <a:gd name="connsiteY14" fmla="*/ 531852 h 603899"/>
                <a:gd name="connsiteX15" fmla="*/ 339490 w 604816"/>
                <a:gd name="connsiteY15" fmla="*/ 541060 h 603899"/>
                <a:gd name="connsiteX16" fmla="*/ 339490 w 604816"/>
                <a:gd name="connsiteY16" fmla="*/ 594922 h 603899"/>
                <a:gd name="connsiteX17" fmla="*/ 330493 w 604816"/>
                <a:gd name="connsiteY17" fmla="*/ 603899 h 603899"/>
                <a:gd name="connsiteX18" fmla="*/ 321496 w 604816"/>
                <a:gd name="connsiteY18" fmla="*/ 594922 h 603899"/>
                <a:gd name="connsiteX19" fmla="*/ 321496 w 604816"/>
                <a:gd name="connsiteY19" fmla="*/ 541060 h 603899"/>
                <a:gd name="connsiteX20" fmla="*/ 330493 w 604816"/>
                <a:gd name="connsiteY20" fmla="*/ 531852 h 603899"/>
                <a:gd name="connsiteX21" fmla="*/ 281415 w 604816"/>
                <a:gd name="connsiteY21" fmla="*/ 531852 h 603899"/>
                <a:gd name="connsiteX22" fmla="*/ 290377 w 604816"/>
                <a:gd name="connsiteY22" fmla="*/ 541060 h 603899"/>
                <a:gd name="connsiteX23" fmla="*/ 290377 w 604816"/>
                <a:gd name="connsiteY23" fmla="*/ 594922 h 603899"/>
                <a:gd name="connsiteX24" fmla="*/ 281415 w 604816"/>
                <a:gd name="connsiteY24" fmla="*/ 603899 h 603899"/>
                <a:gd name="connsiteX25" fmla="*/ 272453 w 604816"/>
                <a:gd name="connsiteY25" fmla="*/ 594922 h 603899"/>
                <a:gd name="connsiteX26" fmla="*/ 272453 w 604816"/>
                <a:gd name="connsiteY26" fmla="*/ 541060 h 603899"/>
                <a:gd name="connsiteX27" fmla="*/ 281415 w 604816"/>
                <a:gd name="connsiteY27" fmla="*/ 531852 h 603899"/>
                <a:gd name="connsiteX28" fmla="*/ 236006 w 604816"/>
                <a:gd name="connsiteY28" fmla="*/ 531852 h 603899"/>
                <a:gd name="connsiteX29" fmla="*/ 245003 w 604816"/>
                <a:gd name="connsiteY29" fmla="*/ 541060 h 603899"/>
                <a:gd name="connsiteX30" fmla="*/ 245003 w 604816"/>
                <a:gd name="connsiteY30" fmla="*/ 594922 h 603899"/>
                <a:gd name="connsiteX31" fmla="*/ 236006 w 604816"/>
                <a:gd name="connsiteY31" fmla="*/ 603899 h 603899"/>
                <a:gd name="connsiteX32" fmla="*/ 227009 w 604816"/>
                <a:gd name="connsiteY32" fmla="*/ 594922 h 603899"/>
                <a:gd name="connsiteX33" fmla="*/ 227009 w 604816"/>
                <a:gd name="connsiteY33" fmla="*/ 541060 h 603899"/>
                <a:gd name="connsiteX34" fmla="*/ 236006 w 604816"/>
                <a:gd name="connsiteY34" fmla="*/ 531852 h 603899"/>
                <a:gd name="connsiteX35" fmla="*/ 186928 w 604816"/>
                <a:gd name="connsiteY35" fmla="*/ 531852 h 603899"/>
                <a:gd name="connsiteX36" fmla="*/ 195890 w 604816"/>
                <a:gd name="connsiteY36" fmla="*/ 541060 h 603899"/>
                <a:gd name="connsiteX37" fmla="*/ 195890 w 604816"/>
                <a:gd name="connsiteY37" fmla="*/ 594922 h 603899"/>
                <a:gd name="connsiteX38" fmla="*/ 186928 w 604816"/>
                <a:gd name="connsiteY38" fmla="*/ 603899 h 603899"/>
                <a:gd name="connsiteX39" fmla="*/ 177966 w 604816"/>
                <a:gd name="connsiteY39" fmla="*/ 594922 h 603899"/>
                <a:gd name="connsiteX40" fmla="*/ 177966 w 604816"/>
                <a:gd name="connsiteY40" fmla="*/ 541060 h 603899"/>
                <a:gd name="connsiteX41" fmla="*/ 186928 w 604816"/>
                <a:gd name="connsiteY41" fmla="*/ 531852 h 603899"/>
                <a:gd name="connsiteX42" fmla="*/ 541623 w 604816"/>
                <a:gd name="connsiteY42" fmla="*/ 407374 h 603899"/>
                <a:gd name="connsiteX43" fmla="*/ 595822 w 604816"/>
                <a:gd name="connsiteY43" fmla="*/ 407374 h 603899"/>
                <a:gd name="connsiteX44" fmla="*/ 604816 w 604816"/>
                <a:gd name="connsiteY44" fmla="*/ 416336 h 603899"/>
                <a:gd name="connsiteX45" fmla="*/ 595822 w 604816"/>
                <a:gd name="connsiteY45" fmla="*/ 425298 h 603899"/>
                <a:gd name="connsiteX46" fmla="*/ 541623 w 604816"/>
                <a:gd name="connsiteY46" fmla="*/ 425298 h 603899"/>
                <a:gd name="connsiteX47" fmla="*/ 532628 w 604816"/>
                <a:gd name="connsiteY47" fmla="*/ 416336 h 603899"/>
                <a:gd name="connsiteX48" fmla="*/ 541623 w 604816"/>
                <a:gd name="connsiteY48" fmla="*/ 407374 h 603899"/>
                <a:gd name="connsiteX49" fmla="*/ 8988 w 604816"/>
                <a:gd name="connsiteY49" fmla="*/ 407374 h 603899"/>
                <a:gd name="connsiteX50" fmla="*/ 62918 w 604816"/>
                <a:gd name="connsiteY50" fmla="*/ 407374 h 603899"/>
                <a:gd name="connsiteX51" fmla="*/ 71906 w 604816"/>
                <a:gd name="connsiteY51" fmla="*/ 416336 h 603899"/>
                <a:gd name="connsiteX52" fmla="*/ 62918 w 604816"/>
                <a:gd name="connsiteY52" fmla="*/ 425298 h 603899"/>
                <a:gd name="connsiteX53" fmla="*/ 8988 w 604816"/>
                <a:gd name="connsiteY53" fmla="*/ 425298 h 603899"/>
                <a:gd name="connsiteX54" fmla="*/ 0 w 604816"/>
                <a:gd name="connsiteY54" fmla="*/ 416336 h 603899"/>
                <a:gd name="connsiteX55" fmla="*/ 8988 w 604816"/>
                <a:gd name="connsiteY55" fmla="*/ 407374 h 603899"/>
                <a:gd name="connsiteX56" fmla="*/ 541623 w 604816"/>
                <a:gd name="connsiteY56" fmla="*/ 358120 h 603899"/>
                <a:gd name="connsiteX57" fmla="*/ 595822 w 604816"/>
                <a:gd name="connsiteY57" fmla="*/ 358120 h 603899"/>
                <a:gd name="connsiteX58" fmla="*/ 604816 w 604816"/>
                <a:gd name="connsiteY58" fmla="*/ 367073 h 603899"/>
                <a:gd name="connsiteX59" fmla="*/ 595822 w 604816"/>
                <a:gd name="connsiteY59" fmla="*/ 376255 h 603899"/>
                <a:gd name="connsiteX60" fmla="*/ 541623 w 604816"/>
                <a:gd name="connsiteY60" fmla="*/ 376255 h 603899"/>
                <a:gd name="connsiteX61" fmla="*/ 532628 w 604816"/>
                <a:gd name="connsiteY61" fmla="*/ 367073 h 603899"/>
                <a:gd name="connsiteX62" fmla="*/ 541623 w 604816"/>
                <a:gd name="connsiteY62" fmla="*/ 358120 h 603899"/>
                <a:gd name="connsiteX63" fmla="*/ 8988 w 604816"/>
                <a:gd name="connsiteY63" fmla="*/ 358120 h 603899"/>
                <a:gd name="connsiteX64" fmla="*/ 62918 w 604816"/>
                <a:gd name="connsiteY64" fmla="*/ 358120 h 603899"/>
                <a:gd name="connsiteX65" fmla="*/ 71906 w 604816"/>
                <a:gd name="connsiteY65" fmla="*/ 367073 h 603899"/>
                <a:gd name="connsiteX66" fmla="*/ 62918 w 604816"/>
                <a:gd name="connsiteY66" fmla="*/ 376255 h 603899"/>
                <a:gd name="connsiteX67" fmla="*/ 8988 w 604816"/>
                <a:gd name="connsiteY67" fmla="*/ 376255 h 603899"/>
                <a:gd name="connsiteX68" fmla="*/ 0 w 604816"/>
                <a:gd name="connsiteY68" fmla="*/ 367073 h 603899"/>
                <a:gd name="connsiteX69" fmla="*/ 8988 w 604816"/>
                <a:gd name="connsiteY69" fmla="*/ 358120 h 603899"/>
                <a:gd name="connsiteX70" fmla="*/ 541623 w 604816"/>
                <a:gd name="connsiteY70" fmla="*/ 313028 h 603899"/>
                <a:gd name="connsiteX71" fmla="*/ 595822 w 604816"/>
                <a:gd name="connsiteY71" fmla="*/ 313028 h 603899"/>
                <a:gd name="connsiteX72" fmla="*/ 604816 w 604816"/>
                <a:gd name="connsiteY72" fmla="*/ 321990 h 603899"/>
                <a:gd name="connsiteX73" fmla="*/ 595822 w 604816"/>
                <a:gd name="connsiteY73" fmla="*/ 330952 h 603899"/>
                <a:gd name="connsiteX74" fmla="*/ 541623 w 604816"/>
                <a:gd name="connsiteY74" fmla="*/ 330952 h 603899"/>
                <a:gd name="connsiteX75" fmla="*/ 532628 w 604816"/>
                <a:gd name="connsiteY75" fmla="*/ 321990 h 603899"/>
                <a:gd name="connsiteX76" fmla="*/ 541623 w 604816"/>
                <a:gd name="connsiteY76" fmla="*/ 313028 h 603899"/>
                <a:gd name="connsiteX77" fmla="*/ 8988 w 604816"/>
                <a:gd name="connsiteY77" fmla="*/ 313028 h 603899"/>
                <a:gd name="connsiteX78" fmla="*/ 62918 w 604816"/>
                <a:gd name="connsiteY78" fmla="*/ 313028 h 603899"/>
                <a:gd name="connsiteX79" fmla="*/ 71906 w 604816"/>
                <a:gd name="connsiteY79" fmla="*/ 321990 h 603899"/>
                <a:gd name="connsiteX80" fmla="*/ 62918 w 604816"/>
                <a:gd name="connsiteY80" fmla="*/ 330952 h 603899"/>
                <a:gd name="connsiteX81" fmla="*/ 8988 w 604816"/>
                <a:gd name="connsiteY81" fmla="*/ 330952 h 603899"/>
                <a:gd name="connsiteX82" fmla="*/ 0 w 604816"/>
                <a:gd name="connsiteY82" fmla="*/ 321990 h 603899"/>
                <a:gd name="connsiteX83" fmla="*/ 8988 w 604816"/>
                <a:gd name="connsiteY83" fmla="*/ 313028 h 603899"/>
                <a:gd name="connsiteX84" fmla="*/ 541623 w 604816"/>
                <a:gd name="connsiteY84" fmla="*/ 263774 h 603899"/>
                <a:gd name="connsiteX85" fmla="*/ 595822 w 604816"/>
                <a:gd name="connsiteY85" fmla="*/ 263774 h 603899"/>
                <a:gd name="connsiteX86" fmla="*/ 604816 w 604816"/>
                <a:gd name="connsiteY86" fmla="*/ 272957 h 603899"/>
                <a:gd name="connsiteX87" fmla="*/ 595822 w 604816"/>
                <a:gd name="connsiteY87" fmla="*/ 281909 h 603899"/>
                <a:gd name="connsiteX88" fmla="*/ 541623 w 604816"/>
                <a:gd name="connsiteY88" fmla="*/ 281909 h 603899"/>
                <a:gd name="connsiteX89" fmla="*/ 532628 w 604816"/>
                <a:gd name="connsiteY89" fmla="*/ 272957 h 603899"/>
                <a:gd name="connsiteX90" fmla="*/ 541623 w 604816"/>
                <a:gd name="connsiteY90" fmla="*/ 263774 h 603899"/>
                <a:gd name="connsiteX91" fmla="*/ 8988 w 604816"/>
                <a:gd name="connsiteY91" fmla="*/ 263774 h 603899"/>
                <a:gd name="connsiteX92" fmla="*/ 62918 w 604816"/>
                <a:gd name="connsiteY92" fmla="*/ 263774 h 603899"/>
                <a:gd name="connsiteX93" fmla="*/ 71906 w 604816"/>
                <a:gd name="connsiteY93" fmla="*/ 272957 h 603899"/>
                <a:gd name="connsiteX94" fmla="*/ 62918 w 604816"/>
                <a:gd name="connsiteY94" fmla="*/ 281909 h 603899"/>
                <a:gd name="connsiteX95" fmla="*/ 8988 w 604816"/>
                <a:gd name="connsiteY95" fmla="*/ 281909 h 603899"/>
                <a:gd name="connsiteX96" fmla="*/ 0 w 604816"/>
                <a:gd name="connsiteY96" fmla="*/ 272957 h 603899"/>
                <a:gd name="connsiteX97" fmla="*/ 8988 w 604816"/>
                <a:gd name="connsiteY97" fmla="*/ 263774 h 603899"/>
                <a:gd name="connsiteX98" fmla="*/ 541623 w 604816"/>
                <a:gd name="connsiteY98" fmla="*/ 213813 h 603899"/>
                <a:gd name="connsiteX99" fmla="*/ 595822 w 604816"/>
                <a:gd name="connsiteY99" fmla="*/ 213813 h 603899"/>
                <a:gd name="connsiteX100" fmla="*/ 604816 w 604816"/>
                <a:gd name="connsiteY100" fmla="*/ 222766 h 603899"/>
                <a:gd name="connsiteX101" fmla="*/ 595822 w 604816"/>
                <a:gd name="connsiteY101" fmla="*/ 231948 h 603899"/>
                <a:gd name="connsiteX102" fmla="*/ 541623 w 604816"/>
                <a:gd name="connsiteY102" fmla="*/ 231948 h 603899"/>
                <a:gd name="connsiteX103" fmla="*/ 532628 w 604816"/>
                <a:gd name="connsiteY103" fmla="*/ 222766 h 603899"/>
                <a:gd name="connsiteX104" fmla="*/ 541623 w 604816"/>
                <a:gd name="connsiteY104" fmla="*/ 213813 h 603899"/>
                <a:gd name="connsiteX105" fmla="*/ 8988 w 604816"/>
                <a:gd name="connsiteY105" fmla="*/ 213813 h 603899"/>
                <a:gd name="connsiteX106" fmla="*/ 62918 w 604816"/>
                <a:gd name="connsiteY106" fmla="*/ 213813 h 603899"/>
                <a:gd name="connsiteX107" fmla="*/ 71906 w 604816"/>
                <a:gd name="connsiteY107" fmla="*/ 222766 h 603899"/>
                <a:gd name="connsiteX108" fmla="*/ 62918 w 604816"/>
                <a:gd name="connsiteY108" fmla="*/ 231948 h 603899"/>
                <a:gd name="connsiteX109" fmla="*/ 8988 w 604816"/>
                <a:gd name="connsiteY109" fmla="*/ 231948 h 603899"/>
                <a:gd name="connsiteX110" fmla="*/ 0 w 604816"/>
                <a:gd name="connsiteY110" fmla="*/ 222766 h 603899"/>
                <a:gd name="connsiteX111" fmla="*/ 8988 w 604816"/>
                <a:gd name="connsiteY111" fmla="*/ 213813 h 603899"/>
                <a:gd name="connsiteX112" fmla="*/ 541623 w 604816"/>
                <a:gd name="connsiteY112" fmla="*/ 164770 h 603899"/>
                <a:gd name="connsiteX113" fmla="*/ 595822 w 604816"/>
                <a:gd name="connsiteY113" fmla="*/ 164770 h 603899"/>
                <a:gd name="connsiteX114" fmla="*/ 604816 w 604816"/>
                <a:gd name="connsiteY114" fmla="*/ 173767 h 603899"/>
                <a:gd name="connsiteX115" fmla="*/ 595822 w 604816"/>
                <a:gd name="connsiteY115" fmla="*/ 182764 h 603899"/>
                <a:gd name="connsiteX116" fmla="*/ 541623 w 604816"/>
                <a:gd name="connsiteY116" fmla="*/ 182764 h 603899"/>
                <a:gd name="connsiteX117" fmla="*/ 532628 w 604816"/>
                <a:gd name="connsiteY117" fmla="*/ 173767 h 603899"/>
                <a:gd name="connsiteX118" fmla="*/ 541623 w 604816"/>
                <a:gd name="connsiteY118" fmla="*/ 164770 h 603899"/>
                <a:gd name="connsiteX119" fmla="*/ 8988 w 604816"/>
                <a:gd name="connsiteY119" fmla="*/ 164770 h 603899"/>
                <a:gd name="connsiteX120" fmla="*/ 62918 w 604816"/>
                <a:gd name="connsiteY120" fmla="*/ 164770 h 603899"/>
                <a:gd name="connsiteX121" fmla="*/ 71906 w 604816"/>
                <a:gd name="connsiteY121" fmla="*/ 173767 h 603899"/>
                <a:gd name="connsiteX122" fmla="*/ 62918 w 604816"/>
                <a:gd name="connsiteY122" fmla="*/ 182764 h 603899"/>
                <a:gd name="connsiteX123" fmla="*/ 8988 w 604816"/>
                <a:gd name="connsiteY123" fmla="*/ 182764 h 603899"/>
                <a:gd name="connsiteX124" fmla="*/ 0 w 604816"/>
                <a:gd name="connsiteY124" fmla="*/ 173767 h 603899"/>
                <a:gd name="connsiteX125" fmla="*/ 8988 w 604816"/>
                <a:gd name="connsiteY125" fmla="*/ 164770 h 603899"/>
                <a:gd name="connsiteX126" fmla="*/ 161773 w 604816"/>
                <a:gd name="connsiteY126" fmla="*/ 113495 h 603899"/>
                <a:gd name="connsiteX127" fmla="*/ 123969 w 604816"/>
                <a:gd name="connsiteY127" fmla="*/ 151233 h 603899"/>
                <a:gd name="connsiteX128" fmla="*/ 123969 w 604816"/>
                <a:gd name="connsiteY128" fmla="*/ 443705 h 603899"/>
                <a:gd name="connsiteX129" fmla="*/ 161773 w 604816"/>
                <a:gd name="connsiteY129" fmla="*/ 481444 h 603899"/>
                <a:gd name="connsiteX130" fmla="*/ 454756 w 604816"/>
                <a:gd name="connsiteY130" fmla="*/ 481444 h 603899"/>
                <a:gd name="connsiteX131" fmla="*/ 492560 w 604816"/>
                <a:gd name="connsiteY131" fmla="*/ 443705 h 603899"/>
                <a:gd name="connsiteX132" fmla="*/ 492560 w 604816"/>
                <a:gd name="connsiteY132" fmla="*/ 151233 h 603899"/>
                <a:gd name="connsiteX133" fmla="*/ 454756 w 604816"/>
                <a:gd name="connsiteY133" fmla="*/ 113495 h 603899"/>
                <a:gd name="connsiteX134" fmla="*/ 161773 w 604816"/>
                <a:gd name="connsiteY134" fmla="*/ 95546 h 603899"/>
                <a:gd name="connsiteX135" fmla="*/ 454756 w 604816"/>
                <a:gd name="connsiteY135" fmla="*/ 95546 h 603899"/>
                <a:gd name="connsiteX136" fmla="*/ 510540 w 604816"/>
                <a:gd name="connsiteY136" fmla="*/ 151233 h 603899"/>
                <a:gd name="connsiteX137" fmla="*/ 510540 w 604816"/>
                <a:gd name="connsiteY137" fmla="*/ 443705 h 603899"/>
                <a:gd name="connsiteX138" fmla="*/ 454756 w 604816"/>
                <a:gd name="connsiteY138" fmla="*/ 499392 h 603899"/>
                <a:gd name="connsiteX139" fmla="*/ 161773 w 604816"/>
                <a:gd name="connsiteY139" fmla="*/ 499392 h 603899"/>
                <a:gd name="connsiteX140" fmla="*/ 105989 w 604816"/>
                <a:gd name="connsiteY140" fmla="*/ 443705 h 603899"/>
                <a:gd name="connsiteX141" fmla="*/ 105989 w 604816"/>
                <a:gd name="connsiteY141" fmla="*/ 151233 h 603899"/>
                <a:gd name="connsiteX142" fmla="*/ 161773 w 604816"/>
                <a:gd name="connsiteY142" fmla="*/ 95546 h 603899"/>
                <a:gd name="connsiteX143" fmla="*/ 429858 w 604816"/>
                <a:gd name="connsiteY143" fmla="*/ 0 h 603899"/>
                <a:gd name="connsiteX144" fmla="*/ 438846 w 604816"/>
                <a:gd name="connsiteY144" fmla="*/ 8980 h 603899"/>
                <a:gd name="connsiteX145" fmla="*/ 438846 w 604816"/>
                <a:gd name="connsiteY145" fmla="*/ 62857 h 603899"/>
                <a:gd name="connsiteX146" fmla="*/ 429858 w 604816"/>
                <a:gd name="connsiteY146" fmla="*/ 71836 h 603899"/>
                <a:gd name="connsiteX147" fmla="*/ 420640 w 604816"/>
                <a:gd name="connsiteY147" fmla="*/ 62857 h 603899"/>
                <a:gd name="connsiteX148" fmla="*/ 420640 w 604816"/>
                <a:gd name="connsiteY148" fmla="*/ 8980 h 603899"/>
                <a:gd name="connsiteX149" fmla="*/ 429858 w 604816"/>
                <a:gd name="connsiteY149" fmla="*/ 0 h 603899"/>
                <a:gd name="connsiteX150" fmla="*/ 380515 w 604816"/>
                <a:gd name="connsiteY150" fmla="*/ 0 h 603899"/>
                <a:gd name="connsiteX151" fmla="*/ 389733 w 604816"/>
                <a:gd name="connsiteY151" fmla="*/ 8980 h 603899"/>
                <a:gd name="connsiteX152" fmla="*/ 389733 w 604816"/>
                <a:gd name="connsiteY152" fmla="*/ 62857 h 603899"/>
                <a:gd name="connsiteX153" fmla="*/ 380515 w 604816"/>
                <a:gd name="connsiteY153" fmla="*/ 71836 h 603899"/>
                <a:gd name="connsiteX154" fmla="*/ 371527 w 604816"/>
                <a:gd name="connsiteY154" fmla="*/ 62857 h 603899"/>
                <a:gd name="connsiteX155" fmla="*/ 371527 w 604816"/>
                <a:gd name="connsiteY155" fmla="*/ 8980 h 603899"/>
                <a:gd name="connsiteX156" fmla="*/ 380515 w 604816"/>
                <a:gd name="connsiteY156" fmla="*/ 0 h 603899"/>
                <a:gd name="connsiteX157" fmla="*/ 330493 w 604816"/>
                <a:gd name="connsiteY157" fmla="*/ 0 h 603899"/>
                <a:gd name="connsiteX158" fmla="*/ 339490 w 604816"/>
                <a:gd name="connsiteY158" fmla="*/ 8980 h 603899"/>
                <a:gd name="connsiteX159" fmla="*/ 339490 w 604816"/>
                <a:gd name="connsiteY159" fmla="*/ 62857 h 603899"/>
                <a:gd name="connsiteX160" fmla="*/ 330493 w 604816"/>
                <a:gd name="connsiteY160" fmla="*/ 71836 h 603899"/>
                <a:gd name="connsiteX161" fmla="*/ 321496 w 604816"/>
                <a:gd name="connsiteY161" fmla="*/ 62857 h 603899"/>
                <a:gd name="connsiteX162" fmla="*/ 321496 w 604816"/>
                <a:gd name="connsiteY162" fmla="*/ 8980 h 603899"/>
                <a:gd name="connsiteX163" fmla="*/ 330493 w 604816"/>
                <a:gd name="connsiteY163" fmla="*/ 0 h 603899"/>
                <a:gd name="connsiteX164" fmla="*/ 281415 w 604816"/>
                <a:gd name="connsiteY164" fmla="*/ 0 h 603899"/>
                <a:gd name="connsiteX165" fmla="*/ 290377 w 604816"/>
                <a:gd name="connsiteY165" fmla="*/ 8980 h 603899"/>
                <a:gd name="connsiteX166" fmla="*/ 290377 w 604816"/>
                <a:gd name="connsiteY166" fmla="*/ 62857 h 603899"/>
                <a:gd name="connsiteX167" fmla="*/ 281415 w 604816"/>
                <a:gd name="connsiteY167" fmla="*/ 71836 h 603899"/>
                <a:gd name="connsiteX168" fmla="*/ 272453 w 604816"/>
                <a:gd name="connsiteY168" fmla="*/ 62857 h 603899"/>
                <a:gd name="connsiteX169" fmla="*/ 272453 w 604816"/>
                <a:gd name="connsiteY169" fmla="*/ 8980 h 603899"/>
                <a:gd name="connsiteX170" fmla="*/ 281415 w 604816"/>
                <a:gd name="connsiteY170" fmla="*/ 0 h 603899"/>
                <a:gd name="connsiteX171" fmla="*/ 236006 w 604816"/>
                <a:gd name="connsiteY171" fmla="*/ 0 h 603899"/>
                <a:gd name="connsiteX172" fmla="*/ 245003 w 604816"/>
                <a:gd name="connsiteY172" fmla="*/ 8980 h 603899"/>
                <a:gd name="connsiteX173" fmla="*/ 245003 w 604816"/>
                <a:gd name="connsiteY173" fmla="*/ 62857 h 603899"/>
                <a:gd name="connsiteX174" fmla="*/ 236006 w 604816"/>
                <a:gd name="connsiteY174" fmla="*/ 71836 h 603899"/>
                <a:gd name="connsiteX175" fmla="*/ 227009 w 604816"/>
                <a:gd name="connsiteY175" fmla="*/ 62857 h 603899"/>
                <a:gd name="connsiteX176" fmla="*/ 227009 w 604816"/>
                <a:gd name="connsiteY176" fmla="*/ 8980 h 603899"/>
                <a:gd name="connsiteX177" fmla="*/ 236006 w 604816"/>
                <a:gd name="connsiteY177" fmla="*/ 0 h 603899"/>
                <a:gd name="connsiteX178" fmla="*/ 186928 w 604816"/>
                <a:gd name="connsiteY178" fmla="*/ 0 h 603899"/>
                <a:gd name="connsiteX179" fmla="*/ 195890 w 604816"/>
                <a:gd name="connsiteY179" fmla="*/ 8980 h 603899"/>
                <a:gd name="connsiteX180" fmla="*/ 195890 w 604816"/>
                <a:gd name="connsiteY180" fmla="*/ 62857 h 603899"/>
                <a:gd name="connsiteX181" fmla="*/ 186928 w 604816"/>
                <a:gd name="connsiteY181" fmla="*/ 71836 h 603899"/>
                <a:gd name="connsiteX182" fmla="*/ 177966 w 604816"/>
                <a:gd name="connsiteY182" fmla="*/ 62857 h 603899"/>
                <a:gd name="connsiteX183" fmla="*/ 177966 w 604816"/>
                <a:gd name="connsiteY183" fmla="*/ 8980 h 603899"/>
                <a:gd name="connsiteX184" fmla="*/ 186928 w 604816"/>
                <a:gd name="connsiteY184" fmla="*/ 0 h 60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604816" h="603899">
                  <a:moveTo>
                    <a:pt x="429858" y="531852"/>
                  </a:moveTo>
                  <a:cubicBezTo>
                    <a:pt x="434698" y="531852"/>
                    <a:pt x="438846" y="535996"/>
                    <a:pt x="438846" y="541060"/>
                  </a:cubicBezTo>
                  <a:lnTo>
                    <a:pt x="438846" y="594922"/>
                  </a:lnTo>
                  <a:cubicBezTo>
                    <a:pt x="438846" y="599756"/>
                    <a:pt x="434698" y="603899"/>
                    <a:pt x="429858" y="603899"/>
                  </a:cubicBezTo>
                  <a:cubicBezTo>
                    <a:pt x="424788" y="603899"/>
                    <a:pt x="420640" y="599756"/>
                    <a:pt x="420640" y="594922"/>
                  </a:cubicBezTo>
                  <a:lnTo>
                    <a:pt x="420640" y="541060"/>
                  </a:lnTo>
                  <a:cubicBezTo>
                    <a:pt x="420640" y="535996"/>
                    <a:pt x="424788" y="531852"/>
                    <a:pt x="429858" y="531852"/>
                  </a:cubicBezTo>
                  <a:close/>
                  <a:moveTo>
                    <a:pt x="380515" y="531852"/>
                  </a:moveTo>
                  <a:cubicBezTo>
                    <a:pt x="385585" y="531852"/>
                    <a:pt x="389733" y="535996"/>
                    <a:pt x="389733" y="541060"/>
                  </a:cubicBezTo>
                  <a:lnTo>
                    <a:pt x="389733" y="594922"/>
                  </a:lnTo>
                  <a:cubicBezTo>
                    <a:pt x="389733" y="599756"/>
                    <a:pt x="385585" y="603899"/>
                    <a:pt x="380515" y="603899"/>
                  </a:cubicBezTo>
                  <a:cubicBezTo>
                    <a:pt x="375675" y="603899"/>
                    <a:pt x="371527" y="599756"/>
                    <a:pt x="371527" y="594922"/>
                  </a:cubicBezTo>
                  <a:lnTo>
                    <a:pt x="371527" y="541060"/>
                  </a:lnTo>
                  <a:cubicBezTo>
                    <a:pt x="371527" y="535996"/>
                    <a:pt x="375675" y="531852"/>
                    <a:pt x="380515" y="531852"/>
                  </a:cubicBezTo>
                  <a:close/>
                  <a:moveTo>
                    <a:pt x="330493" y="531852"/>
                  </a:moveTo>
                  <a:cubicBezTo>
                    <a:pt x="335568" y="531852"/>
                    <a:pt x="339490" y="535996"/>
                    <a:pt x="339490" y="541060"/>
                  </a:cubicBezTo>
                  <a:lnTo>
                    <a:pt x="339490" y="594922"/>
                  </a:lnTo>
                  <a:cubicBezTo>
                    <a:pt x="339490" y="599756"/>
                    <a:pt x="335568" y="603899"/>
                    <a:pt x="330493" y="603899"/>
                  </a:cubicBezTo>
                  <a:cubicBezTo>
                    <a:pt x="325649" y="603899"/>
                    <a:pt x="321496" y="599756"/>
                    <a:pt x="321496" y="594922"/>
                  </a:cubicBezTo>
                  <a:lnTo>
                    <a:pt x="321496" y="541060"/>
                  </a:lnTo>
                  <a:cubicBezTo>
                    <a:pt x="321496" y="535996"/>
                    <a:pt x="325649" y="531852"/>
                    <a:pt x="330493" y="531852"/>
                  </a:cubicBezTo>
                  <a:close/>
                  <a:moveTo>
                    <a:pt x="281415" y="531852"/>
                  </a:moveTo>
                  <a:cubicBezTo>
                    <a:pt x="286471" y="531852"/>
                    <a:pt x="290377" y="535996"/>
                    <a:pt x="290377" y="541060"/>
                  </a:cubicBezTo>
                  <a:lnTo>
                    <a:pt x="290377" y="594922"/>
                  </a:lnTo>
                  <a:cubicBezTo>
                    <a:pt x="290377" y="599756"/>
                    <a:pt x="286471" y="603899"/>
                    <a:pt x="281415" y="603899"/>
                  </a:cubicBezTo>
                  <a:cubicBezTo>
                    <a:pt x="276360" y="603899"/>
                    <a:pt x="272453" y="599756"/>
                    <a:pt x="272453" y="594922"/>
                  </a:cubicBezTo>
                  <a:lnTo>
                    <a:pt x="272453" y="541060"/>
                  </a:lnTo>
                  <a:cubicBezTo>
                    <a:pt x="272453" y="535996"/>
                    <a:pt x="276360" y="531852"/>
                    <a:pt x="281415" y="531852"/>
                  </a:cubicBezTo>
                  <a:close/>
                  <a:moveTo>
                    <a:pt x="236006" y="531852"/>
                  </a:moveTo>
                  <a:cubicBezTo>
                    <a:pt x="241081" y="531852"/>
                    <a:pt x="245003" y="535996"/>
                    <a:pt x="245003" y="541060"/>
                  </a:cubicBezTo>
                  <a:lnTo>
                    <a:pt x="245003" y="594922"/>
                  </a:lnTo>
                  <a:cubicBezTo>
                    <a:pt x="245003" y="599756"/>
                    <a:pt x="241081" y="603899"/>
                    <a:pt x="236006" y="603899"/>
                  </a:cubicBezTo>
                  <a:cubicBezTo>
                    <a:pt x="231162" y="603899"/>
                    <a:pt x="227009" y="599756"/>
                    <a:pt x="227009" y="594922"/>
                  </a:cubicBezTo>
                  <a:lnTo>
                    <a:pt x="227009" y="541060"/>
                  </a:lnTo>
                  <a:cubicBezTo>
                    <a:pt x="227009" y="535996"/>
                    <a:pt x="231162" y="531852"/>
                    <a:pt x="236006" y="531852"/>
                  </a:cubicBezTo>
                  <a:close/>
                  <a:moveTo>
                    <a:pt x="186928" y="531852"/>
                  </a:moveTo>
                  <a:cubicBezTo>
                    <a:pt x="191984" y="531852"/>
                    <a:pt x="195890" y="535996"/>
                    <a:pt x="195890" y="541060"/>
                  </a:cubicBezTo>
                  <a:lnTo>
                    <a:pt x="195890" y="594922"/>
                  </a:lnTo>
                  <a:cubicBezTo>
                    <a:pt x="195890" y="599756"/>
                    <a:pt x="191984" y="603899"/>
                    <a:pt x="186928" y="603899"/>
                  </a:cubicBezTo>
                  <a:cubicBezTo>
                    <a:pt x="182103" y="603899"/>
                    <a:pt x="177966" y="599756"/>
                    <a:pt x="177966" y="594922"/>
                  </a:cubicBezTo>
                  <a:lnTo>
                    <a:pt x="177966" y="541060"/>
                  </a:lnTo>
                  <a:cubicBezTo>
                    <a:pt x="177966" y="535996"/>
                    <a:pt x="182103" y="531852"/>
                    <a:pt x="186928" y="531852"/>
                  </a:cubicBezTo>
                  <a:close/>
                  <a:moveTo>
                    <a:pt x="541623" y="407374"/>
                  </a:moveTo>
                  <a:lnTo>
                    <a:pt x="595822" y="407374"/>
                  </a:lnTo>
                  <a:cubicBezTo>
                    <a:pt x="600665" y="407374"/>
                    <a:pt x="604816" y="411281"/>
                    <a:pt x="604816" y="416336"/>
                  </a:cubicBezTo>
                  <a:cubicBezTo>
                    <a:pt x="604816" y="421162"/>
                    <a:pt x="600665" y="425298"/>
                    <a:pt x="595822" y="425298"/>
                  </a:cubicBezTo>
                  <a:lnTo>
                    <a:pt x="541623" y="425298"/>
                  </a:lnTo>
                  <a:cubicBezTo>
                    <a:pt x="536780" y="425298"/>
                    <a:pt x="532628" y="421162"/>
                    <a:pt x="532628" y="416336"/>
                  </a:cubicBezTo>
                  <a:cubicBezTo>
                    <a:pt x="532628" y="411281"/>
                    <a:pt x="536780" y="407374"/>
                    <a:pt x="541623" y="407374"/>
                  </a:cubicBezTo>
                  <a:close/>
                  <a:moveTo>
                    <a:pt x="8988" y="407374"/>
                  </a:moveTo>
                  <a:lnTo>
                    <a:pt x="62918" y="407374"/>
                  </a:lnTo>
                  <a:cubicBezTo>
                    <a:pt x="67988" y="407374"/>
                    <a:pt x="71906" y="411281"/>
                    <a:pt x="71906" y="416336"/>
                  </a:cubicBezTo>
                  <a:cubicBezTo>
                    <a:pt x="71906" y="421162"/>
                    <a:pt x="67988" y="425298"/>
                    <a:pt x="62918" y="425298"/>
                  </a:cubicBezTo>
                  <a:lnTo>
                    <a:pt x="8988" y="425298"/>
                  </a:lnTo>
                  <a:cubicBezTo>
                    <a:pt x="4148" y="425298"/>
                    <a:pt x="0" y="421162"/>
                    <a:pt x="0" y="416336"/>
                  </a:cubicBezTo>
                  <a:cubicBezTo>
                    <a:pt x="0" y="411281"/>
                    <a:pt x="4148" y="407374"/>
                    <a:pt x="8988" y="407374"/>
                  </a:cubicBezTo>
                  <a:close/>
                  <a:moveTo>
                    <a:pt x="541623" y="358120"/>
                  </a:moveTo>
                  <a:lnTo>
                    <a:pt x="595822" y="358120"/>
                  </a:lnTo>
                  <a:cubicBezTo>
                    <a:pt x="600665" y="358120"/>
                    <a:pt x="604816" y="362252"/>
                    <a:pt x="604816" y="367073"/>
                  </a:cubicBezTo>
                  <a:cubicBezTo>
                    <a:pt x="604816" y="372123"/>
                    <a:pt x="600665" y="376255"/>
                    <a:pt x="595822" y="376255"/>
                  </a:cubicBezTo>
                  <a:lnTo>
                    <a:pt x="541623" y="376255"/>
                  </a:lnTo>
                  <a:cubicBezTo>
                    <a:pt x="536780" y="376255"/>
                    <a:pt x="532628" y="372123"/>
                    <a:pt x="532628" y="367073"/>
                  </a:cubicBezTo>
                  <a:cubicBezTo>
                    <a:pt x="532628" y="362252"/>
                    <a:pt x="536780" y="358120"/>
                    <a:pt x="541623" y="358120"/>
                  </a:cubicBezTo>
                  <a:close/>
                  <a:moveTo>
                    <a:pt x="8988" y="358120"/>
                  </a:moveTo>
                  <a:lnTo>
                    <a:pt x="62918" y="358120"/>
                  </a:lnTo>
                  <a:cubicBezTo>
                    <a:pt x="67988" y="358120"/>
                    <a:pt x="71906" y="362252"/>
                    <a:pt x="71906" y="367073"/>
                  </a:cubicBezTo>
                  <a:cubicBezTo>
                    <a:pt x="71906" y="372123"/>
                    <a:pt x="67988" y="376255"/>
                    <a:pt x="62918" y="376255"/>
                  </a:cubicBezTo>
                  <a:lnTo>
                    <a:pt x="8988" y="376255"/>
                  </a:lnTo>
                  <a:cubicBezTo>
                    <a:pt x="4148" y="376255"/>
                    <a:pt x="0" y="372123"/>
                    <a:pt x="0" y="367073"/>
                  </a:cubicBezTo>
                  <a:cubicBezTo>
                    <a:pt x="0" y="362252"/>
                    <a:pt x="4148" y="358120"/>
                    <a:pt x="8988" y="358120"/>
                  </a:cubicBezTo>
                  <a:close/>
                  <a:moveTo>
                    <a:pt x="541623" y="313028"/>
                  </a:moveTo>
                  <a:lnTo>
                    <a:pt x="595822" y="313028"/>
                  </a:lnTo>
                  <a:cubicBezTo>
                    <a:pt x="600665" y="313028"/>
                    <a:pt x="604816" y="316935"/>
                    <a:pt x="604816" y="321990"/>
                  </a:cubicBezTo>
                  <a:cubicBezTo>
                    <a:pt x="604816" y="326816"/>
                    <a:pt x="600665" y="330952"/>
                    <a:pt x="595822" y="330952"/>
                  </a:cubicBezTo>
                  <a:lnTo>
                    <a:pt x="541623" y="330952"/>
                  </a:lnTo>
                  <a:cubicBezTo>
                    <a:pt x="536780" y="330952"/>
                    <a:pt x="532628" y="326816"/>
                    <a:pt x="532628" y="321990"/>
                  </a:cubicBezTo>
                  <a:cubicBezTo>
                    <a:pt x="532628" y="316935"/>
                    <a:pt x="536780" y="313028"/>
                    <a:pt x="541623" y="313028"/>
                  </a:cubicBezTo>
                  <a:close/>
                  <a:moveTo>
                    <a:pt x="8988" y="313028"/>
                  </a:moveTo>
                  <a:lnTo>
                    <a:pt x="62918" y="313028"/>
                  </a:lnTo>
                  <a:cubicBezTo>
                    <a:pt x="67988" y="313028"/>
                    <a:pt x="71906" y="316935"/>
                    <a:pt x="71906" y="321990"/>
                  </a:cubicBezTo>
                  <a:cubicBezTo>
                    <a:pt x="71906" y="326816"/>
                    <a:pt x="67988" y="330952"/>
                    <a:pt x="62918" y="330952"/>
                  </a:cubicBezTo>
                  <a:lnTo>
                    <a:pt x="8988" y="330952"/>
                  </a:lnTo>
                  <a:cubicBezTo>
                    <a:pt x="4148" y="330952"/>
                    <a:pt x="0" y="326816"/>
                    <a:pt x="0" y="321990"/>
                  </a:cubicBezTo>
                  <a:cubicBezTo>
                    <a:pt x="0" y="316935"/>
                    <a:pt x="4148" y="313028"/>
                    <a:pt x="8988" y="313028"/>
                  </a:cubicBezTo>
                  <a:close/>
                  <a:moveTo>
                    <a:pt x="541623" y="263774"/>
                  </a:moveTo>
                  <a:lnTo>
                    <a:pt x="595822" y="263774"/>
                  </a:lnTo>
                  <a:cubicBezTo>
                    <a:pt x="600665" y="263774"/>
                    <a:pt x="604816" y="267906"/>
                    <a:pt x="604816" y="272957"/>
                  </a:cubicBezTo>
                  <a:cubicBezTo>
                    <a:pt x="604816" y="277777"/>
                    <a:pt x="600665" y="281909"/>
                    <a:pt x="595822" y="281909"/>
                  </a:cubicBezTo>
                  <a:lnTo>
                    <a:pt x="541623" y="281909"/>
                  </a:lnTo>
                  <a:cubicBezTo>
                    <a:pt x="536780" y="281909"/>
                    <a:pt x="532628" y="277777"/>
                    <a:pt x="532628" y="272957"/>
                  </a:cubicBezTo>
                  <a:cubicBezTo>
                    <a:pt x="532628" y="267906"/>
                    <a:pt x="536780" y="263774"/>
                    <a:pt x="541623" y="263774"/>
                  </a:cubicBezTo>
                  <a:close/>
                  <a:moveTo>
                    <a:pt x="8988" y="263774"/>
                  </a:moveTo>
                  <a:lnTo>
                    <a:pt x="62918" y="263774"/>
                  </a:lnTo>
                  <a:cubicBezTo>
                    <a:pt x="67988" y="263774"/>
                    <a:pt x="71906" y="267906"/>
                    <a:pt x="71906" y="272957"/>
                  </a:cubicBezTo>
                  <a:cubicBezTo>
                    <a:pt x="71906" y="277777"/>
                    <a:pt x="67988" y="281909"/>
                    <a:pt x="62918" y="281909"/>
                  </a:cubicBezTo>
                  <a:lnTo>
                    <a:pt x="8988" y="281909"/>
                  </a:lnTo>
                  <a:cubicBezTo>
                    <a:pt x="4148" y="281909"/>
                    <a:pt x="0" y="277777"/>
                    <a:pt x="0" y="272957"/>
                  </a:cubicBezTo>
                  <a:cubicBezTo>
                    <a:pt x="0" y="267906"/>
                    <a:pt x="4148" y="263774"/>
                    <a:pt x="8988" y="263774"/>
                  </a:cubicBezTo>
                  <a:close/>
                  <a:moveTo>
                    <a:pt x="541623" y="213813"/>
                  </a:moveTo>
                  <a:lnTo>
                    <a:pt x="595822" y="213813"/>
                  </a:lnTo>
                  <a:cubicBezTo>
                    <a:pt x="600665" y="213813"/>
                    <a:pt x="604816" y="217945"/>
                    <a:pt x="604816" y="222766"/>
                  </a:cubicBezTo>
                  <a:cubicBezTo>
                    <a:pt x="604816" y="227816"/>
                    <a:pt x="600665" y="231948"/>
                    <a:pt x="595822" y="231948"/>
                  </a:cubicBezTo>
                  <a:lnTo>
                    <a:pt x="541623" y="231948"/>
                  </a:lnTo>
                  <a:cubicBezTo>
                    <a:pt x="536780" y="231948"/>
                    <a:pt x="532628" y="227816"/>
                    <a:pt x="532628" y="222766"/>
                  </a:cubicBezTo>
                  <a:cubicBezTo>
                    <a:pt x="532628" y="217945"/>
                    <a:pt x="536780" y="213813"/>
                    <a:pt x="541623" y="213813"/>
                  </a:cubicBezTo>
                  <a:close/>
                  <a:moveTo>
                    <a:pt x="8988" y="213813"/>
                  </a:moveTo>
                  <a:lnTo>
                    <a:pt x="62918" y="213813"/>
                  </a:lnTo>
                  <a:cubicBezTo>
                    <a:pt x="67988" y="213813"/>
                    <a:pt x="71906" y="217945"/>
                    <a:pt x="71906" y="222766"/>
                  </a:cubicBezTo>
                  <a:cubicBezTo>
                    <a:pt x="71906" y="227816"/>
                    <a:pt x="67988" y="231948"/>
                    <a:pt x="62918" y="231948"/>
                  </a:cubicBezTo>
                  <a:lnTo>
                    <a:pt x="8988" y="231948"/>
                  </a:lnTo>
                  <a:cubicBezTo>
                    <a:pt x="4148" y="231948"/>
                    <a:pt x="0" y="227816"/>
                    <a:pt x="0" y="222766"/>
                  </a:cubicBezTo>
                  <a:cubicBezTo>
                    <a:pt x="0" y="217945"/>
                    <a:pt x="4148" y="213813"/>
                    <a:pt x="8988" y="213813"/>
                  </a:cubicBezTo>
                  <a:close/>
                  <a:moveTo>
                    <a:pt x="541623" y="164770"/>
                  </a:moveTo>
                  <a:lnTo>
                    <a:pt x="595822" y="164770"/>
                  </a:lnTo>
                  <a:cubicBezTo>
                    <a:pt x="600665" y="164770"/>
                    <a:pt x="604816" y="168923"/>
                    <a:pt x="604816" y="173767"/>
                  </a:cubicBezTo>
                  <a:cubicBezTo>
                    <a:pt x="604816" y="178842"/>
                    <a:pt x="600665" y="182764"/>
                    <a:pt x="595822" y="182764"/>
                  </a:cubicBezTo>
                  <a:lnTo>
                    <a:pt x="541623" y="182764"/>
                  </a:lnTo>
                  <a:cubicBezTo>
                    <a:pt x="536780" y="182764"/>
                    <a:pt x="532628" y="178842"/>
                    <a:pt x="532628" y="173767"/>
                  </a:cubicBezTo>
                  <a:cubicBezTo>
                    <a:pt x="532628" y="168923"/>
                    <a:pt x="536780" y="164770"/>
                    <a:pt x="541623" y="164770"/>
                  </a:cubicBezTo>
                  <a:close/>
                  <a:moveTo>
                    <a:pt x="8988" y="164770"/>
                  </a:moveTo>
                  <a:lnTo>
                    <a:pt x="62918" y="164770"/>
                  </a:lnTo>
                  <a:cubicBezTo>
                    <a:pt x="67988" y="164770"/>
                    <a:pt x="71906" y="168923"/>
                    <a:pt x="71906" y="173767"/>
                  </a:cubicBezTo>
                  <a:cubicBezTo>
                    <a:pt x="71906" y="178842"/>
                    <a:pt x="67988" y="182764"/>
                    <a:pt x="62918" y="182764"/>
                  </a:cubicBezTo>
                  <a:lnTo>
                    <a:pt x="8988" y="182764"/>
                  </a:lnTo>
                  <a:cubicBezTo>
                    <a:pt x="4148" y="182764"/>
                    <a:pt x="0" y="178842"/>
                    <a:pt x="0" y="173767"/>
                  </a:cubicBezTo>
                  <a:cubicBezTo>
                    <a:pt x="0" y="168923"/>
                    <a:pt x="4148" y="164770"/>
                    <a:pt x="8988" y="164770"/>
                  </a:cubicBezTo>
                  <a:close/>
                  <a:moveTo>
                    <a:pt x="161773" y="113495"/>
                  </a:moveTo>
                  <a:cubicBezTo>
                    <a:pt x="141027" y="113495"/>
                    <a:pt x="123969" y="130293"/>
                    <a:pt x="123969" y="151233"/>
                  </a:cubicBezTo>
                  <a:lnTo>
                    <a:pt x="123969" y="443705"/>
                  </a:lnTo>
                  <a:cubicBezTo>
                    <a:pt x="123969" y="464415"/>
                    <a:pt x="141027" y="481444"/>
                    <a:pt x="161773" y="481444"/>
                  </a:cubicBezTo>
                  <a:lnTo>
                    <a:pt x="454756" y="481444"/>
                  </a:lnTo>
                  <a:cubicBezTo>
                    <a:pt x="475733" y="481444"/>
                    <a:pt x="492560" y="464415"/>
                    <a:pt x="492560" y="443705"/>
                  </a:cubicBezTo>
                  <a:lnTo>
                    <a:pt x="492560" y="151233"/>
                  </a:lnTo>
                  <a:cubicBezTo>
                    <a:pt x="492560" y="130293"/>
                    <a:pt x="475733" y="113495"/>
                    <a:pt x="454756" y="113495"/>
                  </a:cubicBezTo>
                  <a:close/>
                  <a:moveTo>
                    <a:pt x="161773" y="95546"/>
                  </a:moveTo>
                  <a:lnTo>
                    <a:pt x="454756" y="95546"/>
                  </a:lnTo>
                  <a:cubicBezTo>
                    <a:pt x="485645" y="95546"/>
                    <a:pt x="510540" y="120398"/>
                    <a:pt x="510540" y="151233"/>
                  </a:cubicBezTo>
                  <a:lnTo>
                    <a:pt x="510540" y="443705"/>
                  </a:lnTo>
                  <a:cubicBezTo>
                    <a:pt x="510540" y="474310"/>
                    <a:pt x="485645" y="499392"/>
                    <a:pt x="454756" y="499392"/>
                  </a:cubicBezTo>
                  <a:lnTo>
                    <a:pt x="161773" y="499392"/>
                  </a:lnTo>
                  <a:cubicBezTo>
                    <a:pt x="131115" y="499392"/>
                    <a:pt x="105989" y="474310"/>
                    <a:pt x="105989" y="443705"/>
                  </a:cubicBezTo>
                  <a:lnTo>
                    <a:pt x="105989" y="151233"/>
                  </a:lnTo>
                  <a:cubicBezTo>
                    <a:pt x="105989" y="120398"/>
                    <a:pt x="131115" y="95546"/>
                    <a:pt x="161773" y="95546"/>
                  </a:cubicBezTo>
                  <a:close/>
                  <a:moveTo>
                    <a:pt x="429858" y="0"/>
                  </a:moveTo>
                  <a:cubicBezTo>
                    <a:pt x="434698" y="0"/>
                    <a:pt x="438846" y="4145"/>
                    <a:pt x="438846" y="8980"/>
                  </a:cubicBezTo>
                  <a:lnTo>
                    <a:pt x="438846" y="62857"/>
                  </a:lnTo>
                  <a:cubicBezTo>
                    <a:pt x="438846" y="67922"/>
                    <a:pt x="434698" y="71836"/>
                    <a:pt x="429858" y="71836"/>
                  </a:cubicBezTo>
                  <a:cubicBezTo>
                    <a:pt x="424788" y="71836"/>
                    <a:pt x="420640" y="67922"/>
                    <a:pt x="420640" y="62857"/>
                  </a:cubicBezTo>
                  <a:lnTo>
                    <a:pt x="420640" y="8980"/>
                  </a:lnTo>
                  <a:cubicBezTo>
                    <a:pt x="420640" y="4145"/>
                    <a:pt x="424788" y="0"/>
                    <a:pt x="429858" y="0"/>
                  </a:cubicBezTo>
                  <a:close/>
                  <a:moveTo>
                    <a:pt x="380515" y="0"/>
                  </a:moveTo>
                  <a:cubicBezTo>
                    <a:pt x="385585" y="0"/>
                    <a:pt x="389733" y="4145"/>
                    <a:pt x="389733" y="8980"/>
                  </a:cubicBezTo>
                  <a:lnTo>
                    <a:pt x="389733" y="62857"/>
                  </a:lnTo>
                  <a:cubicBezTo>
                    <a:pt x="389733" y="67922"/>
                    <a:pt x="385585" y="71836"/>
                    <a:pt x="380515" y="71836"/>
                  </a:cubicBezTo>
                  <a:cubicBezTo>
                    <a:pt x="375675" y="71836"/>
                    <a:pt x="371527" y="67922"/>
                    <a:pt x="371527" y="62857"/>
                  </a:cubicBezTo>
                  <a:lnTo>
                    <a:pt x="371527" y="8980"/>
                  </a:lnTo>
                  <a:cubicBezTo>
                    <a:pt x="371527" y="4145"/>
                    <a:pt x="375675" y="0"/>
                    <a:pt x="380515" y="0"/>
                  </a:cubicBezTo>
                  <a:close/>
                  <a:moveTo>
                    <a:pt x="330493" y="0"/>
                  </a:moveTo>
                  <a:cubicBezTo>
                    <a:pt x="335568" y="0"/>
                    <a:pt x="339490" y="4145"/>
                    <a:pt x="339490" y="8980"/>
                  </a:cubicBezTo>
                  <a:lnTo>
                    <a:pt x="339490" y="62857"/>
                  </a:lnTo>
                  <a:cubicBezTo>
                    <a:pt x="339490" y="67922"/>
                    <a:pt x="335568" y="71836"/>
                    <a:pt x="330493" y="71836"/>
                  </a:cubicBezTo>
                  <a:cubicBezTo>
                    <a:pt x="325649" y="71836"/>
                    <a:pt x="321496" y="67922"/>
                    <a:pt x="321496" y="62857"/>
                  </a:cubicBezTo>
                  <a:lnTo>
                    <a:pt x="321496" y="8980"/>
                  </a:lnTo>
                  <a:cubicBezTo>
                    <a:pt x="321496" y="4145"/>
                    <a:pt x="325649" y="0"/>
                    <a:pt x="330493" y="0"/>
                  </a:cubicBezTo>
                  <a:close/>
                  <a:moveTo>
                    <a:pt x="281415" y="0"/>
                  </a:moveTo>
                  <a:cubicBezTo>
                    <a:pt x="286471" y="0"/>
                    <a:pt x="290377" y="4145"/>
                    <a:pt x="290377" y="8980"/>
                  </a:cubicBezTo>
                  <a:lnTo>
                    <a:pt x="290377" y="62857"/>
                  </a:lnTo>
                  <a:cubicBezTo>
                    <a:pt x="290377" y="67922"/>
                    <a:pt x="286471" y="71836"/>
                    <a:pt x="281415" y="71836"/>
                  </a:cubicBezTo>
                  <a:cubicBezTo>
                    <a:pt x="276360" y="71836"/>
                    <a:pt x="272453" y="67922"/>
                    <a:pt x="272453" y="62857"/>
                  </a:cubicBezTo>
                  <a:lnTo>
                    <a:pt x="272453" y="8980"/>
                  </a:lnTo>
                  <a:cubicBezTo>
                    <a:pt x="272453" y="4145"/>
                    <a:pt x="276360" y="0"/>
                    <a:pt x="281415" y="0"/>
                  </a:cubicBezTo>
                  <a:close/>
                  <a:moveTo>
                    <a:pt x="236006" y="0"/>
                  </a:moveTo>
                  <a:cubicBezTo>
                    <a:pt x="241081" y="0"/>
                    <a:pt x="245003" y="4145"/>
                    <a:pt x="245003" y="8980"/>
                  </a:cubicBezTo>
                  <a:lnTo>
                    <a:pt x="245003" y="62857"/>
                  </a:lnTo>
                  <a:cubicBezTo>
                    <a:pt x="245003" y="67922"/>
                    <a:pt x="241081" y="71836"/>
                    <a:pt x="236006" y="71836"/>
                  </a:cubicBezTo>
                  <a:cubicBezTo>
                    <a:pt x="231162" y="71836"/>
                    <a:pt x="227009" y="67922"/>
                    <a:pt x="227009" y="62857"/>
                  </a:cubicBezTo>
                  <a:lnTo>
                    <a:pt x="227009" y="8980"/>
                  </a:lnTo>
                  <a:cubicBezTo>
                    <a:pt x="227009" y="4145"/>
                    <a:pt x="231162" y="0"/>
                    <a:pt x="236006" y="0"/>
                  </a:cubicBezTo>
                  <a:close/>
                  <a:moveTo>
                    <a:pt x="186928" y="0"/>
                  </a:moveTo>
                  <a:cubicBezTo>
                    <a:pt x="191984" y="0"/>
                    <a:pt x="195890" y="4145"/>
                    <a:pt x="195890" y="8980"/>
                  </a:cubicBezTo>
                  <a:lnTo>
                    <a:pt x="195890" y="62857"/>
                  </a:lnTo>
                  <a:cubicBezTo>
                    <a:pt x="195890" y="67922"/>
                    <a:pt x="191984" y="71836"/>
                    <a:pt x="186928" y="71836"/>
                  </a:cubicBezTo>
                  <a:cubicBezTo>
                    <a:pt x="182103" y="71836"/>
                    <a:pt x="177966" y="67922"/>
                    <a:pt x="177966" y="62857"/>
                  </a:cubicBezTo>
                  <a:lnTo>
                    <a:pt x="177966" y="8980"/>
                  </a:lnTo>
                  <a:cubicBezTo>
                    <a:pt x="177966" y="4145"/>
                    <a:pt x="182103" y="0"/>
                    <a:pt x="186928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</p:sp>
        <p:grpSp>
          <p:nvGrpSpPr>
            <p:cNvPr id="7" name="组合 6"/>
            <p:cNvGrpSpPr/>
            <p:nvPr/>
          </p:nvGrpSpPr>
          <p:grpSpPr>
            <a:xfrm>
              <a:off x="6258871" y="3558699"/>
              <a:ext cx="1017993" cy="1017993"/>
              <a:chOff x="1696389" y="3660644"/>
              <a:chExt cx="1807953" cy="1807953"/>
            </a:xfrm>
          </p:grpSpPr>
          <p:sp>
            <p:nvSpPr>
              <p:cNvPr id="8" name="椭圆 7"/>
              <p:cNvSpPr/>
              <p:nvPr/>
            </p:nvSpPr>
            <p:spPr bwMode="auto">
              <a:xfrm>
                <a:off x="1696389" y="3660644"/>
                <a:ext cx="1807953" cy="1807953"/>
              </a:xfrm>
              <a:prstGeom prst="ellipse">
                <a:avLst/>
              </a:prstGeom>
              <a:gradFill flip="none" rotWithShape="1">
                <a:gsLst>
                  <a:gs pos="0">
                    <a:srgbClr val="EEEEEE">
                      <a:alpha val="0"/>
                    </a:srgbClr>
                  </a:gs>
                  <a:gs pos="49000">
                    <a:srgbClr val="CEEAE9">
                      <a:alpha val="33000"/>
                    </a:srgbClr>
                  </a:gs>
                  <a:gs pos="89000">
                    <a:srgbClr val="33D4CF"/>
                  </a:gs>
                  <a:gs pos="100000">
                    <a:srgbClr val="12CFCA">
                      <a:alpha val="26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</a:pPr>
                <a:endParaRPr kumimoji="0" lang="zh-CN" altLang="en-US" sz="105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896231" y="3956065"/>
                <a:ext cx="1408267" cy="1257193"/>
              </a:xfrm>
              <a:prstGeom prst="rect">
                <a:avLst/>
              </a:prstGeom>
              <a:noFill/>
            </p:spPr>
            <p:txBody>
              <a:bodyPr wrap="square" lIns="91434" tIns="45717" rIns="91434" bIns="45717" rtlCol="0">
                <a:spAutoFit/>
              </a:bodyPr>
              <a:lstStyle/>
              <a:p>
                <a:pPr algn="ctr"/>
                <a:r>
                  <a:rPr lang="en-US" altLang="zh-CN" sz="4000" b="1" dirty="0" smtClean="0">
                    <a:solidFill>
                      <a:schemeClr val="accent4"/>
                    </a:solidFill>
                    <a:latin typeface="+mn-ea"/>
                    <a:ea typeface="+mn-ea"/>
                  </a:rPr>
                  <a:t>AI</a:t>
                </a:r>
                <a:endParaRPr lang="zh-CN" altLang="en-US" sz="4000" b="1" dirty="0">
                  <a:solidFill>
                    <a:schemeClr val="accent4"/>
                  </a:solidFill>
                  <a:latin typeface="+mn-ea"/>
                  <a:ea typeface="+mn-ea"/>
                </a:endParaRPr>
              </a:p>
            </p:txBody>
          </p:sp>
        </p:grpSp>
      </p:grpSp>
      <p:pic>
        <p:nvPicPr>
          <p:cNvPr id="1026" name="Picture 2" descr="“speak icon”的图片搜索结果"/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92" y="2247231"/>
            <a:ext cx="842613" cy="84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相关图片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2683040" y="4477403"/>
            <a:ext cx="927705" cy="92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“speak icon”的图片搜索结果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063" b="83789" l="2344" r="99219">
                        <a14:foregroundMark x1="32422" y1="36328" x2="19336" y2="56836"/>
                        <a14:foregroundMark x1="19727" y1="60352" x2="10742" y2="77148"/>
                        <a14:foregroundMark x1="8203" y1="78906" x2="4297" y2="79688"/>
                        <a14:foregroundMark x1="33984" y1="34375" x2="64844" y2="37500"/>
                        <a14:foregroundMark x1="67578" y1="58594" x2="68750" y2="60352"/>
                        <a14:foregroundMark x1="70313" y1="55664" x2="71094" y2="55078"/>
                        <a14:foregroundMark x1="82227" y1="38086" x2="82227" y2="38086"/>
                        <a14:foregroundMark x1="83008" y1="39844" x2="84375" y2="47070"/>
                        <a14:foregroundMark x1="84180" y1="48633" x2="81641" y2="56836"/>
                        <a14:foregroundMark x1="80664" y1="58203" x2="79883" y2="59961"/>
                        <a14:foregroundMark x1="81445" y1="37500" x2="81445" y2="37500"/>
                        <a14:foregroundMark x1="87500" y1="34180" x2="91016" y2="44727"/>
                        <a14:foregroundMark x1="90820" y1="46484" x2="90039" y2="54297"/>
                        <a14:foregroundMark x1="89453" y1="55859" x2="84766" y2="63867"/>
                        <a14:foregroundMark x1="87891" y1="33594" x2="88281" y2="35156"/>
                        <a14:foregroundMark x1="93359" y1="30859" x2="97852" y2="44922"/>
                        <a14:foregroundMark x1="97656" y1="47070" x2="95703" y2="58398"/>
                        <a14:foregroundMark x1="95117" y1="59570" x2="90625" y2="68359"/>
                        <a14:foregroundMark x1="89453" y1="68750" x2="89453" y2="6875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95" y="3136742"/>
            <a:ext cx="1332006" cy="133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 descr="“voice wave png”的图片搜索结果"/>
          <p:cNvPicPr/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98411">
            <a:off x="3686094" y="4427334"/>
            <a:ext cx="2030771" cy="37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 descr="“voice wave png”的图片搜索结果"/>
          <p:cNvPicPr/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3696790" y="3027383"/>
            <a:ext cx="1922440" cy="2660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圆角矩形标注 2"/>
          <p:cNvSpPr/>
          <p:nvPr/>
        </p:nvSpPr>
        <p:spPr bwMode="auto">
          <a:xfrm>
            <a:off x="7970589" y="4797152"/>
            <a:ext cx="2304256" cy="648072"/>
          </a:xfrm>
          <a:prstGeom prst="wedgeRoundRectCallout">
            <a:avLst>
              <a:gd name="adj1" fmla="val -60516"/>
              <a:gd name="adj2" fmla="val -111910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457200" lvl="0" indent="-457200" algn="ctr" fontAlgn="auto">
              <a:spcAft>
                <a:spcPts val="0"/>
              </a:spcAft>
              <a:buFont typeface="微软雅黑" panose="020B0503020204020204" pitchFamily="34" charset="-122"/>
              <a:buChar char="╳"/>
            </a:pP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20" name="圆角矩形标注 19"/>
          <p:cNvSpPr/>
          <p:nvPr/>
        </p:nvSpPr>
        <p:spPr bwMode="auto">
          <a:xfrm>
            <a:off x="7909117" y="3534929"/>
            <a:ext cx="2304256" cy="648072"/>
          </a:xfrm>
          <a:prstGeom prst="wedgeRoundRectCallout">
            <a:avLst>
              <a:gd name="adj1" fmla="val -62721"/>
              <a:gd name="adj2" fmla="val -11967"/>
              <a:gd name="adj3" fmla="val 16667"/>
            </a:avLst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1" name="圆角矩形标注 20"/>
          <p:cNvSpPr/>
          <p:nvPr/>
        </p:nvSpPr>
        <p:spPr bwMode="auto">
          <a:xfrm>
            <a:off x="7909117" y="2247230"/>
            <a:ext cx="2304256" cy="638367"/>
          </a:xfrm>
          <a:prstGeom prst="wedgeRoundRectCallout">
            <a:avLst>
              <a:gd name="adj1" fmla="val -61067"/>
              <a:gd name="adj2" fmla="val 12520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7949679" y="4778724"/>
            <a:ext cx="2304256" cy="756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endParaRPr lang="en-US" altLang="zh-C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3" name="标题 1"/>
          <p:cNvSpPr txBox="1">
            <a:spLocks/>
          </p:cNvSpPr>
          <p:nvPr/>
        </p:nvSpPr>
        <p:spPr>
          <a:xfrm>
            <a:off x="7949679" y="3522997"/>
            <a:ext cx="2304256" cy="756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打开空调</a:t>
            </a:r>
            <a:endParaRPr lang="en-US" altLang="zh-CN" sz="2400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4" name="标题 1"/>
          <p:cNvSpPr txBox="1">
            <a:spLocks/>
          </p:cNvSpPr>
          <p:nvPr/>
        </p:nvSpPr>
        <p:spPr>
          <a:xfrm>
            <a:off x="8114605" y="2214697"/>
            <a:ext cx="2304256" cy="756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 fontAlgn="auto">
              <a:spcAft>
                <a:spcPts val="0"/>
              </a:spcAft>
              <a:buFont typeface="微软雅黑" panose="020B0503020204020204" pitchFamily="34" charset="-122"/>
              <a:buChar char="╳"/>
            </a:pPr>
            <a:r>
              <a:rPr lang="en-US" altLang="zh-CN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25" name="标题 1"/>
          <p:cNvSpPr txBox="1">
            <a:spLocks/>
          </p:cNvSpPr>
          <p:nvPr/>
        </p:nvSpPr>
        <p:spPr>
          <a:xfrm>
            <a:off x="8114605" y="4797550"/>
            <a:ext cx="2304256" cy="756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 fontAlgn="auto">
              <a:spcAft>
                <a:spcPts val="0"/>
              </a:spcAft>
              <a:buFont typeface="微软雅黑" panose="020B0503020204020204" pitchFamily="34" charset="-122"/>
              <a:buChar char="╳"/>
            </a:pPr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8825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 rotWithShape="1">
          <a:blip r:embed="rId2">
            <a:extLst/>
          </a:blip>
          <a:srcRect l="9822" t="19335" r="35238" b="41085"/>
          <a:stretch/>
        </p:blipFill>
        <p:spPr bwMode="auto">
          <a:xfrm>
            <a:off x="1129829" y="4676204"/>
            <a:ext cx="818515" cy="78613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内容占位符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21444822">
            <a:off x="3808907" y="4801758"/>
            <a:ext cx="2142729" cy="703514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1948344" y="4804467"/>
            <a:ext cx="992191" cy="648491"/>
          </a:xfrm>
          <a:prstGeom prst="rect">
            <a:avLst/>
          </a:prstGeom>
        </p:spPr>
      </p:pic>
      <p:pic>
        <p:nvPicPr>
          <p:cNvPr id="1027" name="图片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05" y="1167284"/>
            <a:ext cx="115252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图片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22388" y="1167284"/>
            <a:ext cx="8572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图片 6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296" y="1180132"/>
            <a:ext cx="11620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6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1619250"/>
            <a:ext cx="121967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仿宋_GB2312"/>
                <a:cs typeface="Calibri" panose="020F0502020204030204" pitchFamily="34" charset="0"/>
              </a:rPr>
              <a:t>   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2781300"/>
            <a:ext cx="121967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仿宋_GB2312"/>
                <a:cs typeface="Calibri" panose="020F0502020204030204" pitchFamily="34" charset="0"/>
              </a:rPr>
              <a:t>    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1207043" y="2225595"/>
            <a:ext cx="936104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17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339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509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678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>
              <a:buFontTx/>
            </a:pPr>
            <a:r>
              <a:rPr lang="zh-CN" altLang="en-US" sz="1200" kern="0" dirty="0" smtClean="0">
                <a:solidFill>
                  <a:schemeClr val="accent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lang="en-US" altLang="zh-CN" sz="1200" kern="0" dirty="0" smtClean="0">
                <a:solidFill>
                  <a:schemeClr val="accent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a</a:t>
            </a:r>
            <a:r>
              <a:rPr lang="zh-CN" altLang="en-US" sz="1200" kern="0" dirty="0" smtClean="0">
                <a:solidFill>
                  <a:schemeClr val="accent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  <a:endParaRPr lang="zh-CN" altLang="en-US" sz="1200" kern="0" dirty="0">
              <a:solidFill>
                <a:schemeClr val="accent1">
                  <a:lumMod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7" name="标题 1"/>
          <p:cNvSpPr txBox="1">
            <a:spLocks/>
          </p:cNvSpPr>
          <p:nvPr/>
        </p:nvSpPr>
        <p:spPr bwMode="auto">
          <a:xfrm>
            <a:off x="3935778" y="2227882"/>
            <a:ext cx="936104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17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339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509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678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>
              <a:buFontTx/>
            </a:pPr>
            <a:r>
              <a:rPr lang="zh-CN" altLang="en-US" sz="1200" kern="0" dirty="0" smtClean="0">
                <a:solidFill>
                  <a:schemeClr val="accent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lang="en-US" altLang="zh-CN" sz="1200" kern="0" dirty="0">
                <a:solidFill>
                  <a:schemeClr val="accent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</a:t>
            </a:r>
            <a:r>
              <a:rPr lang="zh-CN" altLang="en-US" sz="1200" kern="0" dirty="0" smtClean="0">
                <a:solidFill>
                  <a:schemeClr val="accent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  <a:endParaRPr lang="zh-CN" altLang="en-US" sz="1200" kern="0" dirty="0">
              <a:solidFill>
                <a:schemeClr val="accent1">
                  <a:lumMod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9" name="标题 1"/>
          <p:cNvSpPr txBox="1">
            <a:spLocks/>
          </p:cNvSpPr>
          <p:nvPr/>
        </p:nvSpPr>
        <p:spPr bwMode="auto">
          <a:xfrm>
            <a:off x="1748241" y="5292014"/>
            <a:ext cx="936104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17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339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509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678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>
              <a:buFontTx/>
            </a:pPr>
            <a:r>
              <a:rPr lang="zh-CN" altLang="en-US" sz="1200" kern="0" smtClean="0">
                <a:solidFill>
                  <a:schemeClr val="accent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lang="en-US" altLang="zh-CN" sz="1200" kern="0" smtClean="0">
                <a:solidFill>
                  <a:schemeClr val="accent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a</a:t>
            </a:r>
            <a:r>
              <a:rPr lang="zh-CN" altLang="en-US" sz="1200" kern="0" smtClean="0">
                <a:solidFill>
                  <a:schemeClr val="accent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  <a:endParaRPr lang="zh-CN" altLang="en-US" sz="1200" kern="0" dirty="0">
              <a:solidFill>
                <a:schemeClr val="accent1">
                  <a:lumMod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0" name="标题 1"/>
          <p:cNvSpPr txBox="1">
            <a:spLocks/>
          </p:cNvSpPr>
          <p:nvPr/>
        </p:nvSpPr>
        <p:spPr bwMode="auto">
          <a:xfrm>
            <a:off x="4586213" y="5292014"/>
            <a:ext cx="936104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17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339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509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678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>
              <a:buFontTx/>
            </a:pPr>
            <a:r>
              <a:rPr lang="zh-CN" altLang="en-US" sz="1200" kern="0" dirty="0" smtClean="0">
                <a:solidFill>
                  <a:schemeClr val="accent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lang="en-US" altLang="zh-CN" sz="1200" kern="0" dirty="0" smtClean="0">
                <a:solidFill>
                  <a:schemeClr val="accent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b</a:t>
            </a:r>
            <a:r>
              <a:rPr lang="zh-CN" altLang="en-US" sz="1200" kern="0" dirty="0" smtClean="0">
                <a:solidFill>
                  <a:schemeClr val="accent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  <a:endParaRPr lang="zh-CN" altLang="en-US" sz="1200" kern="0" dirty="0">
              <a:solidFill>
                <a:schemeClr val="accent1">
                  <a:lumMod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1" name="标题 1"/>
          <p:cNvSpPr txBox="1">
            <a:spLocks/>
          </p:cNvSpPr>
          <p:nvPr/>
        </p:nvSpPr>
        <p:spPr bwMode="auto">
          <a:xfrm>
            <a:off x="2585359" y="2225595"/>
            <a:ext cx="936104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17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339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509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678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>
              <a:buFontTx/>
            </a:pPr>
            <a:r>
              <a:rPr lang="zh-CN" altLang="en-US" sz="1200" kern="0" dirty="0" smtClean="0">
                <a:solidFill>
                  <a:schemeClr val="accent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lang="en-US" altLang="zh-CN" sz="1200" kern="0" dirty="0">
                <a:solidFill>
                  <a:schemeClr val="accent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b</a:t>
            </a:r>
            <a:r>
              <a:rPr lang="zh-CN" altLang="en-US" sz="1200" kern="0" dirty="0" smtClean="0">
                <a:solidFill>
                  <a:schemeClr val="accent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  <a:endParaRPr lang="zh-CN" altLang="en-US" sz="1200" kern="0" dirty="0">
              <a:solidFill>
                <a:schemeClr val="accent1">
                  <a:lumMod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413151" y="2978038"/>
            <a:ext cx="3252333" cy="1005919"/>
            <a:chOff x="5413151" y="2978038"/>
            <a:chExt cx="3252333" cy="1005919"/>
          </a:xfrm>
        </p:grpSpPr>
        <p:sp>
          <p:nvSpPr>
            <p:cNvPr id="26" name="右箭头 25"/>
            <p:cNvSpPr/>
            <p:nvPr/>
          </p:nvSpPr>
          <p:spPr bwMode="auto">
            <a:xfrm>
              <a:off x="6386414" y="3439127"/>
              <a:ext cx="1800200" cy="353757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0B050">
                    <a:alpha val="31000"/>
                  </a:srgbClr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pic>
          <p:nvPicPr>
            <p:cNvPr id="22" name="图片 21"/>
            <p:cNvPicPr/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12" t="28537" r="30182" b="26374"/>
            <a:stretch/>
          </p:blipFill>
          <p:spPr bwMode="auto">
            <a:xfrm rot="900000">
              <a:off x="7049955" y="2978038"/>
              <a:ext cx="581025" cy="75247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3" name="图片 22" descr="“electricity icon”的图片搜索结果"/>
            <p:cNvPicPr/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7" t="4876" r="26782" b="6266"/>
            <a:stretch/>
          </p:blipFill>
          <p:spPr bwMode="auto">
            <a:xfrm>
              <a:off x="8175899" y="2984343"/>
              <a:ext cx="489585" cy="97060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5" name="图片 24"/>
            <p:cNvPicPr/>
            <p:nvPr/>
          </p:nvPicPr>
          <p:blipFill rotWithShape="1">
            <a:blip r:embed="rId10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060" b="30737" l="27854" r="72585">
                          <a14:foregroundMark x1="51694" y1="15876" x2="51694" y2="15876"/>
                          <a14:foregroundMark x1="50376" y1="16427" x2="54454" y2="14776"/>
                          <a14:foregroundMark x1="39147" y1="15114" x2="40778" y2="13675"/>
                          <a14:foregroundMark x1="38645" y1="15326" x2="42911" y2="13760"/>
                          <a14:foregroundMark x1="49749" y1="17062" x2="55960" y2="14776"/>
                          <a14:foregroundMark x1="50251" y1="16765" x2="56901" y2="14310"/>
                          <a14:foregroundMark x1="52008" y1="17866" x2="45169" y2="15114"/>
                          <a14:foregroundMark x1="54141" y1="18290" x2="47114" y2="148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08" t="8865" r="22165" b="68338"/>
            <a:stretch/>
          </p:blipFill>
          <p:spPr bwMode="auto">
            <a:xfrm flipH="1">
              <a:off x="5413151" y="2997167"/>
              <a:ext cx="1514475" cy="9867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27" name="图片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45" y="2833930"/>
            <a:ext cx="511801" cy="51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图片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307974" y="3132083"/>
            <a:ext cx="515825" cy="107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6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585" y="2833931"/>
            <a:ext cx="514212" cy="51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0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4294967295"/>
          </p:nvPr>
        </p:nvSpPr>
        <p:spPr>
          <a:xfrm>
            <a:off x="2689225" y="123825"/>
            <a:ext cx="9507538" cy="496888"/>
          </a:xfrm>
        </p:spPr>
        <p:txBody>
          <a:bodyPr/>
          <a:lstStyle/>
          <a:p>
            <a:r>
              <a:rPr lang="en-US" altLang="zh-CN" b="1" dirty="0" smtClean="0"/>
              <a:t>1.1 </a:t>
            </a:r>
            <a:r>
              <a:rPr lang="zh-CN" altLang="en-US" b="1" dirty="0" smtClean="0"/>
              <a:t>工业的进化</a:t>
            </a:r>
            <a:endParaRPr lang="zh-CN" altLang="en-US" b="1" dirty="0"/>
          </a:p>
        </p:txBody>
      </p:sp>
      <p:sp>
        <p:nvSpPr>
          <p:cNvPr id="44" name="TextBox 54"/>
          <p:cNvSpPr txBox="1"/>
          <p:nvPr/>
        </p:nvSpPr>
        <p:spPr>
          <a:xfrm>
            <a:off x="1330765" y="44625"/>
            <a:ext cx="8043261" cy="523214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pPr lvl="0">
              <a:spcBef>
                <a:spcPct val="20000"/>
              </a:spcBef>
            </a:pPr>
            <a:r>
              <a:rPr lang="zh-CN" altLang="en-US" sz="2800" kern="0" dirty="0">
                <a:solidFill>
                  <a:srgbClr val="FFFFFF"/>
                </a:solidFill>
                <a:latin typeface="微软雅黑"/>
                <a:ea typeface="微软雅黑"/>
              </a:rPr>
              <a:t>第一个落地项目 </a:t>
            </a:r>
            <a:r>
              <a:rPr lang="en-US" altLang="zh-CN" sz="2800" kern="0" dirty="0">
                <a:solidFill>
                  <a:srgbClr val="FFFFFF"/>
                </a:solidFill>
                <a:latin typeface="微软雅黑"/>
                <a:ea typeface="微软雅黑"/>
              </a:rPr>
              <a:t>—— </a:t>
            </a:r>
            <a:r>
              <a:rPr lang="zh-CN" altLang="en-US" sz="2800" kern="0" dirty="0">
                <a:solidFill>
                  <a:srgbClr val="FFFFFF"/>
                </a:solidFill>
                <a:latin typeface="微软雅黑"/>
                <a:ea typeface="微软雅黑"/>
              </a:rPr>
              <a:t>智能轮胎健康 </a:t>
            </a:r>
            <a:r>
              <a:rPr lang="en-US" altLang="zh-CN" sz="2800" kern="0" dirty="0">
                <a:solidFill>
                  <a:srgbClr val="FFFFFF"/>
                </a:solidFill>
                <a:latin typeface="微软雅黑"/>
                <a:ea typeface="微软雅黑"/>
              </a:rPr>
              <a:t>TyreCare</a:t>
            </a:r>
            <a:r>
              <a:rPr lang="en-US" altLang="zh-CN" sz="2800" kern="0" baseline="30000" dirty="0">
                <a:solidFill>
                  <a:srgbClr val="FFFFFF"/>
                </a:solidFill>
                <a:latin typeface="微软雅黑"/>
                <a:ea typeface="微软雅黑"/>
              </a:rPr>
              <a:t>2</a:t>
            </a:r>
            <a:endParaRPr lang="zh-CN" altLang="en-US" sz="2800" kern="0" baseline="300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57" name="文本占位符 3"/>
          <p:cNvSpPr txBox="1">
            <a:spLocks/>
          </p:cNvSpPr>
          <p:nvPr/>
        </p:nvSpPr>
        <p:spPr bwMode="auto">
          <a:xfrm>
            <a:off x="58092" y="75102"/>
            <a:ext cx="1144181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rtlCol="0" anchor="t" anchorCtr="0" compatLnSpc="1">
            <a:spAutoFit/>
          </a:bodyPr>
          <a:lstStyle>
            <a:lvl1pPr marL="342877" indent="-342877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01" indent="-28573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1"/>
                </a:solidFill>
                <a:latin typeface="+mn-lt"/>
                <a:ea typeface="仿宋_GB2312" pitchFamily="49" charset="-122"/>
              </a:defRPr>
            </a:lvl2pPr>
            <a:lvl3pPr marL="1142923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600093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263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432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602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8771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5941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altLang="zh-CN" sz="2400" kern="1200" dirty="0" smtClean="0">
                <a:solidFill>
                  <a:schemeClr val="accent2"/>
                </a:solidFill>
                <a:latin typeface="微软雅黑"/>
                <a:ea typeface="微软雅黑"/>
              </a:rPr>
              <a:t>5.1</a:t>
            </a:r>
            <a:endParaRPr lang="zh-CN" altLang="en-US" sz="2400" kern="1200" dirty="0">
              <a:solidFill>
                <a:schemeClr val="accent2"/>
              </a:solidFill>
              <a:latin typeface="微软雅黑"/>
              <a:ea typeface="微软雅黑"/>
            </a:endParaRPr>
          </a:p>
        </p:txBody>
      </p:sp>
      <p:cxnSp>
        <p:nvCxnSpPr>
          <p:cNvPr id="38" name="直接连接符 29"/>
          <p:cNvCxnSpPr/>
          <p:nvPr/>
        </p:nvCxnSpPr>
        <p:spPr bwMode="auto">
          <a:xfrm>
            <a:off x="8863520" y="4118101"/>
            <a:ext cx="0" cy="5316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49C2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" name="组合 58"/>
          <p:cNvGrpSpPr/>
          <p:nvPr/>
        </p:nvGrpSpPr>
        <p:grpSpPr>
          <a:xfrm>
            <a:off x="523222" y="872114"/>
            <a:ext cx="5498727" cy="5543650"/>
            <a:chOff x="671662" y="3049455"/>
            <a:chExt cx="5498727" cy="5543650"/>
          </a:xfrm>
        </p:grpSpPr>
        <p:sp>
          <p:nvSpPr>
            <p:cNvPr id="29" name="文本框 18"/>
            <p:cNvSpPr txBox="1"/>
            <p:nvPr/>
          </p:nvSpPr>
          <p:spPr>
            <a:xfrm>
              <a:off x="2868420" y="4983134"/>
              <a:ext cx="3301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solidFill>
                    <a:srgbClr val="484849"/>
                  </a:solidFill>
                  <a:latin typeface="+mn-ea"/>
                  <a:ea typeface="+mn-ea"/>
                </a:rPr>
                <a:t>车辆动态、静态</a:t>
              </a:r>
              <a:r>
                <a:rPr lang="zh-CN" altLang="en-US" b="1" dirty="0" smtClean="0">
                  <a:solidFill>
                    <a:srgbClr val="007F7A"/>
                  </a:solidFill>
                  <a:latin typeface="+mn-ea"/>
                  <a:ea typeface="+mn-ea"/>
                </a:rPr>
                <a:t>数据融合</a:t>
              </a:r>
              <a:endParaRPr lang="en-US" altLang="zh-CN" b="1" dirty="0" smtClean="0">
                <a:solidFill>
                  <a:srgbClr val="007F7A"/>
                </a:solidFill>
                <a:latin typeface="+mn-ea"/>
                <a:ea typeface="+mn-ea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solidFill>
                    <a:srgbClr val="484849"/>
                  </a:solidFill>
                  <a:latin typeface="+mn-ea"/>
                  <a:ea typeface="+mn-ea"/>
                </a:rPr>
                <a:t>本地智能计算，</a:t>
              </a:r>
              <a:r>
                <a:rPr lang="zh-CN" altLang="en-US" b="1" dirty="0" smtClean="0">
                  <a:solidFill>
                    <a:srgbClr val="007F7A"/>
                  </a:solidFill>
                  <a:latin typeface="+mn-ea"/>
                  <a:ea typeface="+mn-ea"/>
                </a:rPr>
                <a:t>快速响应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671662" y="3049455"/>
              <a:ext cx="5138688" cy="5543650"/>
              <a:chOff x="671662" y="3049455"/>
              <a:chExt cx="5138688" cy="5543650"/>
            </a:xfrm>
          </p:grpSpPr>
          <p:sp>
            <p:nvSpPr>
              <p:cNvPr id="17" name="文本框 5"/>
              <p:cNvSpPr txBox="1"/>
              <p:nvPr/>
            </p:nvSpPr>
            <p:spPr>
              <a:xfrm>
                <a:off x="1913970" y="7867341"/>
                <a:ext cx="2839239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484849"/>
                    </a:solidFill>
                    <a:latin typeface="+mn-ea"/>
                    <a:ea typeface="+mn-ea"/>
                  </a:rPr>
                  <a:t>能量</a:t>
                </a:r>
                <a:r>
                  <a:rPr lang="zh-CN" altLang="en-US" dirty="0" smtClean="0">
                    <a:solidFill>
                      <a:srgbClr val="484849"/>
                    </a:solidFill>
                    <a:latin typeface="+mn-ea"/>
                    <a:ea typeface="+mn-ea"/>
                  </a:rPr>
                  <a:t>采集技术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持续供电</a:t>
                </a:r>
                <a:endParaRPr lang="en-US" altLang="zh-CN" b="1" dirty="0" smtClean="0">
                  <a:latin typeface="+mn-ea"/>
                  <a:ea typeface="+mn-e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b="1" dirty="0" smtClean="0">
                    <a:latin typeface="+mn-ea"/>
                    <a:ea typeface="+mn-ea"/>
                  </a:rPr>
                  <a:t>多传感器</a:t>
                </a:r>
                <a:r>
                  <a:rPr lang="zh-CN" altLang="en-US" dirty="0" smtClean="0">
                    <a:solidFill>
                      <a:schemeClr val="accent1"/>
                    </a:solidFill>
                    <a:latin typeface="+mn-ea"/>
                    <a:ea typeface="+mn-ea"/>
                  </a:rPr>
                  <a:t>动态实时监测</a:t>
                </a:r>
                <a:endParaRPr lang="en-US" altLang="zh-CN" sz="2000" dirty="0" smtClean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9" name="图片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234" y="5674225"/>
                <a:ext cx="4921116" cy="1498796"/>
              </a:xfrm>
              <a:prstGeom prst="rect">
                <a:avLst/>
              </a:prstGeom>
            </p:spPr>
          </p:pic>
          <p:sp>
            <p:nvSpPr>
              <p:cNvPr id="20" name="椭圆 9"/>
              <p:cNvSpPr/>
              <p:nvPr/>
            </p:nvSpPr>
            <p:spPr bwMode="auto">
              <a:xfrm>
                <a:off x="2036418" y="6687975"/>
                <a:ext cx="170025" cy="170025"/>
              </a:xfrm>
              <a:prstGeom prst="ellipse">
                <a:avLst/>
              </a:prstGeom>
              <a:solidFill>
                <a:srgbClr val="294A5A"/>
              </a:solidFill>
              <a:ln w="9525" cap="flat" cmpd="sng" algn="ctr">
                <a:solidFill>
                  <a:srgbClr val="294A5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21" name="椭圆 10"/>
              <p:cNvSpPr/>
              <p:nvPr/>
            </p:nvSpPr>
            <p:spPr bwMode="auto">
              <a:xfrm>
                <a:off x="4902308" y="6675945"/>
                <a:ext cx="193160" cy="193160"/>
              </a:xfrm>
              <a:prstGeom prst="ellipse">
                <a:avLst/>
              </a:prstGeom>
              <a:solidFill>
                <a:srgbClr val="294A5A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22" name="椭圆 11"/>
              <p:cNvSpPr/>
              <p:nvPr/>
            </p:nvSpPr>
            <p:spPr bwMode="auto">
              <a:xfrm>
                <a:off x="2783785" y="6108108"/>
                <a:ext cx="170192" cy="170192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9525" cap="flat" cmpd="sng" algn="ctr">
                <a:solidFill>
                  <a:schemeClr val="accent4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cxnSp>
            <p:nvCxnSpPr>
              <p:cNvPr id="23" name="直接连接符 12"/>
              <p:cNvCxnSpPr>
                <a:stCxn id="20" idx="4"/>
              </p:cNvCxnSpPr>
              <p:nvPr/>
            </p:nvCxnSpPr>
            <p:spPr bwMode="auto">
              <a:xfrm>
                <a:off x="2121431" y="6858000"/>
                <a:ext cx="5666" cy="55576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294A5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" name="矩形 13"/>
              <p:cNvSpPr/>
              <p:nvPr/>
            </p:nvSpPr>
            <p:spPr bwMode="auto">
              <a:xfrm>
                <a:off x="2004422" y="7413768"/>
                <a:ext cx="3805928" cy="432048"/>
              </a:xfrm>
              <a:prstGeom prst="rect">
                <a:avLst/>
              </a:prstGeom>
              <a:solidFill>
                <a:srgbClr val="294A5A"/>
              </a:solidFill>
              <a:ln w="9525" cap="flat" cmpd="sng" algn="ctr">
                <a:solidFill>
                  <a:srgbClr val="294A5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</a:pPr>
                <a:endPara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25" name="文本框 14"/>
              <p:cNvSpPr txBox="1"/>
              <p:nvPr/>
            </p:nvSpPr>
            <p:spPr>
              <a:xfrm>
                <a:off x="2119158" y="7428699"/>
                <a:ext cx="32624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chemeClr val="accent2"/>
                    </a:solidFill>
                    <a:latin typeface="+mj-ea"/>
                    <a:ea typeface="+mj-ea"/>
                  </a:rPr>
                  <a:t>能量采集轮胎健康监测终端</a:t>
                </a:r>
                <a:endPara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26" name="直接连接符 15"/>
              <p:cNvCxnSpPr>
                <a:endCxn id="22" idx="0"/>
              </p:cNvCxnSpPr>
              <p:nvPr/>
            </p:nvCxnSpPr>
            <p:spPr bwMode="auto">
              <a:xfrm flipH="1">
                <a:off x="2868881" y="4557490"/>
                <a:ext cx="12202" cy="155061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矩形 16"/>
              <p:cNvSpPr/>
              <p:nvPr/>
            </p:nvSpPr>
            <p:spPr bwMode="auto">
              <a:xfrm>
                <a:off x="1956040" y="4489446"/>
                <a:ext cx="3854310" cy="43204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9525" cap="flat" cmpd="sng" algn="ctr">
                <a:solidFill>
                  <a:schemeClr val="accent4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</a:pPr>
                <a:endPara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28" name="文本框 17"/>
              <p:cNvSpPr txBox="1"/>
              <p:nvPr/>
            </p:nvSpPr>
            <p:spPr>
              <a:xfrm>
                <a:off x="2081085" y="4504377"/>
                <a:ext cx="2793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chemeClr val="accent2"/>
                    </a:solidFill>
                    <a:latin typeface="+mj-ea"/>
                    <a:ea typeface="+mj-ea"/>
                  </a:rPr>
                  <a:t>车载边缘智能平台</a:t>
                </a:r>
                <a:endPara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30" name="直接连接符 19"/>
              <p:cNvCxnSpPr>
                <a:stCxn id="21" idx="4"/>
              </p:cNvCxnSpPr>
              <p:nvPr/>
            </p:nvCxnSpPr>
            <p:spPr bwMode="auto">
              <a:xfrm>
                <a:off x="4998888" y="6869105"/>
                <a:ext cx="0" cy="53960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294A5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直接箭头连接符 20"/>
              <p:cNvCxnSpPr>
                <a:stCxn id="22" idx="2"/>
                <a:endCxn id="20" idx="7"/>
              </p:cNvCxnSpPr>
              <p:nvPr/>
            </p:nvCxnSpPr>
            <p:spPr bwMode="auto">
              <a:xfrm flipH="1">
                <a:off x="2181543" y="6193204"/>
                <a:ext cx="602242" cy="519671"/>
              </a:xfrm>
              <a:prstGeom prst="straightConnector1">
                <a:avLst/>
              </a:prstGeom>
              <a:ln w="38100" cap="flat" cmpd="sng" algn="ctr">
                <a:solidFill>
                  <a:srgbClr val="294A5A"/>
                </a:solidFill>
                <a:prstDash val="dash"/>
                <a:round/>
                <a:headEnd type="arrow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6" name="组合 5"/>
              <p:cNvGrpSpPr/>
              <p:nvPr/>
            </p:nvGrpSpPr>
            <p:grpSpPr>
              <a:xfrm>
                <a:off x="1956041" y="3215265"/>
                <a:ext cx="3854309" cy="432048"/>
                <a:chOff x="1956041" y="2734197"/>
                <a:chExt cx="3854309" cy="432048"/>
              </a:xfrm>
            </p:grpSpPr>
            <p:sp>
              <p:nvSpPr>
                <p:cNvPr id="32" name="矩形 21"/>
                <p:cNvSpPr/>
                <p:nvPr/>
              </p:nvSpPr>
              <p:spPr bwMode="auto">
                <a:xfrm>
                  <a:off x="1956041" y="2734197"/>
                  <a:ext cx="3854309" cy="432048"/>
                </a:xfrm>
                <a:prstGeom prst="rect">
                  <a:avLst/>
                </a:prstGeom>
                <a:solidFill>
                  <a:srgbClr val="0070C0"/>
                </a:solidFill>
                <a:ln w="9525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</a:pPr>
                  <a:endParaRPr kumimoji="0" lang="zh-CN" altLang="en-US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33" name="文本框 22"/>
                <p:cNvSpPr txBox="1"/>
                <p:nvPr/>
              </p:nvSpPr>
              <p:spPr>
                <a:xfrm>
                  <a:off x="2705128" y="2762761"/>
                  <a:ext cx="2236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b="1" dirty="0" smtClean="0">
                      <a:solidFill>
                        <a:schemeClr val="accent2"/>
                      </a:solidFill>
                      <a:latin typeface="+mj-ea"/>
                      <a:ea typeface="+mj-ea"/>
                    </a:rPr>
                    <a:t>云端轮胎健康挖掘</a:t>
                  </a:r>
                  <a:endParaRPr lang="zh-CN" altLang="en-US" sz="2000" b="1" dirty="0">
                    <a:solidFill>
                      <a:schemeClr val="accent2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9" name="文本框 30"/>
              <p:cNvSpPr txBox="1"/>
              <p:nvPr/>
            </p:nvSpPr>
            <p:spPr>
              <a:xfrm>
                <a:off x="2974821" y="3737613"/>
                <a:ext cx="23775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solidFill>
                      <a:srgbClr val="484849"/>
                    </a:solidFill>
                    <a:latin typeface="+mn-ea"/>
                    <a:ea typeface="+mn-ea"/>
                  </a:rPr>
                  <a:t>车辆状况</a:t>
                </a:r>
                <a:r>
                  <a:rPr lang="zh-CN" altLang="en-US" b="1" dirty="0" smtClean="0">
                    <a:solidFill>
                      <a:srgbClr val="0070C0"/>
                    </a:solidFill>
                    <a:latin typeface="+mn-ea"/>
                    <a:ea typeface="+mn-ea"/>
                  </a:rPr>
                  <a:t>远程监控</a:t>
                </a:r>
                <a:endParaRPr lang="en-US" altLang="zh-CN" b="1" dirty="0" smtClean="0">
                  <a:solidFill>
                    <a:srgbClr val="0070C0"/>
                  </a:solidFill>
                  <a:latin typeface="+mn-ea"/>
                  <a:ea typeface="+mn-e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solidFill>
                      <a:srgbClr val="484849"/>
                    </a:solidFill>
                    <a:latin typeface="+mn-ea"/>
                    <a:ea typeface="+mn-ea"/>
                  </a:rPr>
                  <a:t>轮胎健康</a:t>
                </a:r>
                <a:r>
                  <a:rPr lang="zh-CN" altLang="en-US" b="1" dirty="0" smtClean="0">
                    <a:solidFill>
                      <a:srgbClr val="0070C0"/>
                    </a:solidFill>
                    <a:latin typeface="+mn-ea"/>
                    <a:ea typeface="+mn-ea"/>
                  </a:rPr>
                  <a:t>数据挖掘</a:t>
                </a:r>
                <a:endParaRPr lang="en-US" altLang="zh-CN" b="1" dirty="0" smtClean="0">
                  <a:solidFill>
                    <a:srgbClr val="0070C0"/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48" name="图片 3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00000">
                <a:off x="513066" y="7482932"/>
                <a:ext cx="1268769" cy="951577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4" name="图片 3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938" y="7043062"/>
                <a:ext cx="997343" cy="132979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6" name="图片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668836" y="4790968"/>
                <a:ext cx="1323857" cy="7181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51" name="直接箭头连接符 20"/>
              <p:cNvCxnSpPr/>
              <p:nvPr/>
            </p:nvCxnSpPr>
            <p:spPr bwMode="auto">
              <a:xfrm>
                <a:off x="2874415" y="3705579"/>
                <a:ext cx="9866" cy="705519"/>
              </a:xfrm>
              <a:prstGeom prst="straightConnector1">
                <a:avLst/>
              </a:prstGeom>
              <a:ln w="38100" cap="flat" cmpd="sng" algn="ctr">
                <a:solidFill>
                  <a:srgbClr val="294A5A"/>
                </a:solidFill>
                <a:prstDash val="dash"/>
                <a:round/>
                <a:headEnd type="arrow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52" name="Picture 8" descr="“cloud icon”的图片搜索结果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470" y="3049455"/>
                <a:ext cx="1046439" cy="84552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8" name="直接箭头连接符 20"/>
              <p:cNvCxnSpPr>
                <a:endCxn id="21" idx="1"/>
              </p:cNvCxnSpPr>
              <p:nvPr/>
            </p:nvCxnSpPr>
            <p:spPr bwMode="auto">
              <a:xfrm>
                <a:off x="2964583" y="6257315"/>
                <a:ext cx="1966013" cy="446918"/>
              </a:xfrm>
              <a:prstGeom prst="straightConnector1">
                <a:avLst/>
              </a:prstGeom>
              <a:ln w="38100" cap="flat" cmpd="sng" algn="ctr">
                <a:solidFill>
                  <a:srgbClr val="294A5A"/>
                </a:solidFill>
                <a:prstDash val="dash"/>
                <a:round/>
                <a:headEnd type="arrow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3352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4294967295"/>
          </p:nvPr>
        </p:nvSpPr>
        <p:spPr>
          <a:xfrm>
            <a:off x="2689225" y="123825"/>
            <a:ext cx="9507538" cy="496888"/>
          </a:xfrm>
        </p:spPr>
        <p:txBody>
          <a:bodyPr/>
          <a:lstStyle/>
          <a:p>
            <a:r>
              <a:rPr lang="en-US" altLang="zh-CN" b="1" dirty="0" smtClean="0"/>
              <a:t>1.1 </a:t>
            </a:r>
            <a:r>
              <a:rPr lang="zh-CN" altLang="en-US" b="1" dirty="0" smtClean="0"/>
              <a:t>工业的进化</a:t>
            </a:r>
            <a:endParaRPr lang="zh-CN" altLang="en-US" b="1" dirty="0"/>
          </a:p>
        </p:txBody>
      </p:sp>
      <p:sp>
        <p:nvSpPr>
          <p:cNvPr id="44" name="TextBox 54"/>
          <p:cNvSpPr txBox="1"/>
          <p:nvPr/>
        </p:nvSpPr>
        <p:spPr>
          <a:xfrm>
            <a:off x="1330765" y="44625"/>
            <a:ext cx="8043261" cy="523214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pPr lvl="0">
              <a:spcBef>
                <a:spcPct val="20000"/>
              </a:spcBef>
            </a:pPr>
            <a:r>
              <a:rPr lang="zh-CN" altLang="en-US" sz="2800" kern="0" dirty="0">
                <a:solidFill>
                  <a:srgbClr val="FFFFFF"/>
                </a:solidFill>
                <a:latin typeface="微软雅黑"/>
                <a:ea typeface="微软雅黑"/>
              </a:rPr>
              <a:t>智能轮胎健康 </a:t>
            </a:r>
            <a:r>
              <a:rPr lang="en-US" altLang="zh-CN" sz="2800" kern="0" dirty="0">
                <a:solidFill>
                  <a:srgbClr val="FFFFFF"/>
                </a:solidFill>
                <a:latin typeface="微软雅黑"/>
                <a:ea typeface="微软雅黑"/>
              </a:rPr>
              <a:t>TyreCare</a:t>
            </a:r>
            <a:r>
              <a:rPr lang="en-US" altLang="zh-CN" sz="2800" kern="0" baseline="30000" dirty="0">
                <a:solidFill>
                  <a:srgbClr val="FFFFFF"/>
                </a:solidFill>
                <a:latin typeface="微软雅黑"/>
                <a:ea typeface="微软雅黑"/>
              </a:rPr>
              <a:t>2 </a:t>
            </a:r>
            <a:r>
              <a:rPr lang="zh-CN" altLang="en-US" sz="2800" kern="0" dirty="0">
                <a:solidFill>
                  <a:srgbClr val="FFFFFF"/>
                </a:solidFill>
                <a:latin typeface="微软雅黑"/>
                <a:ea typeface="微软雅黑"/>
              </a:rPr>
              <a:t>方案优势</a:t>
            </a:r>
          </a:p>
        </p:txBody>
      </p:sp>
      <p:sp>
        <p:nvSpPr>
          <p:cNvPr id="57" name="文本占位符 3"/>
          <p:cNvSpPr txBox="1">
            <a:spLocks/>
          </p:cNvSpPr>
          <p:nvPr/>
        </p:nvSpPr>
        <p:spPr bwMode="auto">
          <a:xfrm>
            <a:off x="58092" y="75102"/>
            <a:ext cx="1144181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rtlCol="0" anchor="t" anchorCtr="0" compatLnSpc="1">
            <a:spAutoFit/>
          </a:bodyPr>
          <a:lstStyle>
            <a:lvl1pPr marL="342877" indent="-342877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01" indent="-28573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1"/>
                </a:solidFill>
                <a:latin typeface="+mn-lt"/>
                <a:ea typeface="仿宋_GB2312" pitchFamily="49" charset="-122"/>
              </a:defRPr>
            </a:lvl2pPr>
            <a:lvl3pPr marL="1142923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600093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263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432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602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8771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5941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altLang="zh-CN" sz="2400" kern="1200" dirty="0" smtClean="0">
                <a:solidFill>
                  <a:schemeClr val="accent2"/>
                </a:solidFill>
                <a:latin typeface="微软雅黑"/>
                <a:ea typeface="微软雅黑"/>
              </a:rPr>
              <a:t>5.2.2</a:t>
            </a:r>
            <a:endParaRPr lang="zh-CN" altLang="en-US" sz="2400" kern="1200" dirty="0">
              <a:solidFill>
                <a:schemeClr val="accent2"/>
              </a:solidFill>
              <a:latin typeface="微软雅黑"/>
              <a:ea typeface="微软雅黑"/>
            </a:endParaRPr>
          </a:p>
        </p:txBody>
      </p:sp>
      <p:grpSp>
        <p:nvGrpSpPr>
          <p:cNvPr id="15" name="组合 7"/>
          <p:cNvGrpSpPr/>
          <p:nvPr/>
        </p:nvGrpSpPr>
        <p:grpSpPr>
          <a:xfrm>
            <a:off x="3578101" y="2132856"/>
            <a:ext cx="4291676" cy="3190875"/>
            <a:chOff x="3578101" y="2132856"/>
            <a:chExt cx="4291676" cy="3190875"/>
          </a:xfrm>
        </p:grpSpPr>
        <p:pic>
          <p:nvPicPr>
            <p:cNvPr id="16" name="图片 89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50105"/>
            <a:stretch/>
          </p:blipFill>
          <p:spPr>
            <a:xfrm>
              <a:off x="3578101" y="2132856"/>
              <a:ext cx="2376264" cy="3190875"/>
            </a:xfrm>
            <a:prstGeom prst="rect">
              <a:avLst/>
            </a:prstGeom>
          </p:spPr>
        </p:pic>
        <p:pic>
          <p:nvPicPr>
            <p:cNvPr id="17" name="图片 6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1F1F1"/>
                </a:clrFrom>
                <a:clrTo>
                  <a:srgbClr val="F1F1F1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l="62394" t="12251" b="16117"/>
            <a:stretch/>
          </p:blipFill>
          <p:spPr>
            <a:xfrm>
              <a:off x="5954364" y="2492896"/>
              <a:ext cx="1915413" cy="2736304"/>
            </a:xfrm>
            <a:prstGeom prst="rect">
              <a:avLst/>
            </a:prstGeom>
          </p:spPr>
        </p:pic>
      </p:grpSp>
      <p:sp>
        <p:nvSpPr>
          <p:cNvPr id="18" name="矩形 129"/>
          <p:cNvSpPr/>
          <p:nvPr/>
        </p:nvSpPr>
        <p:spPr bwMode="auto">
          <a:xfrm>
            <a:off x="7416972" y="4238012"/>
            <a:ext cx="4618972" cy="1713917"/>
          </a:xfrm>
          <a:prstGeom prst="rect">
            <a:avLst/>
          </a:prstGeom>
          <a:gradFill flip="none" rotWithShape="1">
            <a:gsLst>
              <a:gs pos="100000">
                <a:srgbClr val="EEEEEE"/>
              </a:gs>
              <a:gs pos="81000">
                <a:srgbClr val="DFE9EE"/>
              </a:gs>
              <a:gs pos="0">
                <a:schemeClr val="tx1">
                  <a:lumMod val="20000"/>
                  <a:lumOff val="8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矩形 127"/>
          <p:cNvSpPr/>
          <p:nvPr/>
        </p:nvSpPr>
        <p:spPr bwMode="auto">
          <a:xfrm>
            <a:off x="7416972" y="1476403"/>
            <a:ext cx="4618972" cy="2624693"/>
          </a:xfrm>
          <a:prstGeom prst="rect">
            <a:avLst/>
          </a:prstGeom>
          <a:gradFill flip="none" rotWithShape="1">
            <a:gsLst>
              <a:gs pos="100000">
                <a:srgbClr val="EEEEEE"/>
              </a:gs>
              <a:gs pos="81000">
                <a:srgbClr val="DFE9EE"/>
              </a:gs>
              <a:gs pos="0">
                <a:schemeClr val="tx1">
                  <a:lumMod val="20000"/>
                  <a:lumOff val="8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0" name="TextBox 83"/>
          <p:cNvSpPr txBox="1"/>
          <p:nvPr/>
        </p:nvSpPr>
        <p:spPr>
          <a:xfrm>
            <a:off x="469159" y="921584"/>
            <a:ext cx="3389563" cy="461659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accent1"/>
                </a:solidFill>
                <a:latin typeface="+mj-ea"/>
                <a:ea typeface="+mj-ea"/>
              </a:rPr>
              <a:t>智能胎压监测系统</a:t>
            </a:r>
            <a:endParaRPr lang="en-US" altLang="zh-CN" sz="2400" b="1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1" name="TextBox 83"/>
          <p:cNvSpPr txBox="1"/>
          <p:nvPr/>
        </p:nvSpPr>
        <p:spPr>
          <a:xfrm>
            <a:off x="8340601" y="921584"/>
            <a:ext cx="3389563" cy="461659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accent1"/>
                </a:solidFill>
                <a:latin typeface="+mj-ea"/>
                <a:ea typeface="+mj-ea"/>
              </a:rPr>
              <a:t>积累性功能</a:t>
            </a:r>
            <a:endParaRPr lang="en-US" altLang="zh-CN" sz="2400" b="1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2" name="图片 10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3547" b="57085"/>
          <a:stretch/>
        </p:blipFill>
        <p:spPr>
          <a:xfrm>
            <a:off x="7407886" y="4500816"/>
            <a:ext cx="4414223" cy="1470134"/>
          </a:xfrm>
          <a:prstGeom prst="rect">
            <a:avLst/>
          </a:prstGeom>
        </p:spPr>
      </p:pic>
      <p:pic>
        <p:nvPicPr>
          <p:cNvPr id="23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037" y="2011486"/>
            <a:ext cx="1036461" cy="860221"/>
          </a:xfrm>
          <a:prstGeom prst="rect">
            <a:avLst/>
          </a:prstGeom>
        </p:spPr>
      </p:pic>
      <p:pic>
        <p:nvPicPr>
          <p:cNvPr id="24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760" y="2011487"/>
            <a:ext cx="1015480" cy="860221"/>
          </a:xfrm>
          <a:prstGeom prst="rect">
            <a:avLst/>
          </a:prstGeom>
        </p:spPr>
      </p:pic>
      <p:pic>
        <p:nvPicPr>
          <p:cNvPr id="25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9908" y="2012707"/>
            <a:ext cx="1049055" cy="865684"/>
          </a:xfrm>
          <a:prstGeom prst="rect">
            <a:avLst/>
          </a:prstGeom>
        </p:spPr>
      </p:pic>
      <p:pic>
        <p:nvPicPr>
          <p:cNvPr id="26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6295" y="1993229"/>
            <a:ext cx="1049056" cy="878478"/>
          </a:xfrm>
          <a:prstGeom prst="rect">
            <a:avLst/>
          </a:prstGeom>
        </p:spPr>
      </p:pic>
      <p:sp>
        <p:nvSpPr>
          <p:cNvPr id="27" name="矩形 112"/>
          <p:cNvSpPr/>
          <p:nvPr/>
        </p:nvSpPr>
        <p:spPr>
          <a:xfrm>
            <a:off x="7574460" y="4308314"/>
            <a:ext cx="1826141" cy="338554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294A5A"/>
                </a:solidFill>
                <a:latin typeface="+mj-ea"/>
                <a:ea typeface="+mj-ea"/>
              </a:rPr>
              <a:t>轮胎磨损状态分析</a:t>
            </a:r>
          </a:p>
        </p:txBody>
      </p:sp>
      <p:sp>
        <p:nvSpPr>
          <p:cNvPr id="28" name="矩形 117"/>
          <p:cNvSpPr/>
          <p:nvPr/>
        </p:nvSpPr>
        <p:spPr>
          <a:xfrm>
            <a:off x="7398645" y="1503727"/>
            <a:ext cx="2119165" cy="338548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294A5A"/>
                </a:solidFill>
                <a:latin typeface="+mj-ea"/>
                <a:ea typeface="+mj-ea"/>
              </a:rPr>
              <a:t>路面</a:t>
            </a:r>
            <a:r>
              <a:rPr lang="zh-CN" altLang="en-US" sz="1600" b="1" dirty="0" smtClean="0">
                <a:solidFill>
                  <a:srgbClr val="294A5A"/>
                </a:solidFill>
                <a:latin typeface="+mj-ea"/>
                <a:ea typeface="+mj-ea"/>
              </a:rPr>
              <a:t>状态模式识别</a:t>
            </a:r>
            <a:endParaRPr lang="zh-CN" altLang="en-US" sz="1600" b="1" dirty="0">
              <a:solidFill>
                <a:srgbClr val="294A5A"/>
              </a:solidFill>
              <a:latin typeface="+mj-ea"/>
              <a:ea typeface="+mj-ea"/>
            </a:endParaRPr>
          </a:p>
        </p:txBody>
      </p:sp>
      <p:pic>
        <p:nvPicPr>
          <p:cNvPr id="29" name="图片 122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5228"/>
          <a:stretch/>
        </p:blipFill>
        <p:spPr>
          <a:xfrm>
            <a:off x="7407886" y="2878391"/>
            <a:ext cx="4587853" cy="1198681"/>
          </a:xfrm>
          <a:prstGeom prst="rect">
            <a:avLst/>
          </a:prstGeom>
        </p:spPr>
      </p:pic>
      <p:sp>
        <p:nvSpPr>
          <p:cNvPr id="30" name="线形标注 2(带强调线) 128"/>
          <p:cNvSpPr/>
          <p:nvPr/>
        </p:nvSpPr>
        <p:spPr bwMode="auto">
          <a:xfrm>
            <a:off x="7398645" y="1476403"/>
            <a:ext cx="3187957" cy="2602249"/>
          </a:xfrm>
          <a:prstGeom prst="accentCallout2">
            <a:avLst>
              <a:gd name="adj1" fmla="val 45206"/>
              <a:gd name="adj2" fmla="val -942"/>
              <a:gd name="adj3" fmla="val 45418"/>
              <a:gd name="adj4" fmla="val -12039"/>
              <a:gd name="adj5" fmla="val 57089"/>
              <a:gd name="adj6" fmla="val -18871"/>
            </a:avLst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lang="zh-CN" altLang="en-US" sz="2400" dirty="0">
              <a:solidFill>
                <a:srgbClr val="C00000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31" name="线形标注 2(带强调线) 130"/>
          <p:cNvSpPr/>
          <p:nvPr/>
        </p:nvSpPr>
        <p:spPr bwMode="auto">
          <a:xfrm>
            <a:off x="7398645" y="4238012"/>
            <a:ext cx="3187957" cy="1713917"/>
          </a:xfrm>
          <a:prstGeom prst="accentCallout2">
            <a:avLst>
              <a:gd name="adj1" fmla="val 45206"/>
              <a:gd name="adj2" fmla="val -942"/>
              <a:gd name="adj3" fmla="val 45418"/>
              <a:gd name="adj4" fmla="val -12039"/>
              <a:gd name="adj5" fmla="val 21482"/>
              <a:gd name="adj6" fmla="val -21261"/>
            </a:avLst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lang="zh-CN" altLang="en-US" sz="2400" dirty="0">
              <a:solidFill>
                <a:srgbClr val="C00000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32" name="线形标注 2(带强调线) 131"/>
          <p:cNvSpPr/>
          <p:nvPr/>
        </p:nvSpPr>
        <p:spPr bwMode="auto">
          <a:xfrm flipH="1">
            <a:off x="1167813" y="1842276"/>
            <a:ext cx="2989787" cy="860678"/>
          </a:xfrm>
          <a:prstGeom prst="accentCallout2">
            <a:avLst>
              <a:gd name="adj1" fmla="val 45206"/>
              <a:gd name="adj2" fmla="val -942"/>
              <a:gd name="adj3" fmla="val 45418"/>
              <a:gd name="adj4" fmla="val -12039"/>
              <a:gd name="adj5" fmla="val 121146"/>
              <a:gd name="adj6" fmla="val -30526"/>
            </a:avLst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lang="zh-CN" altLang="en-US" sz="2400" dirty="0">
              <a:solidFill>
                <a:srgbClr val="C00000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33" name="矩形 132"/>
          <p:cNvSpPr/>
          <p:nvPr/>
        </p:nvSpPr>
        <p:spPr bwMode="auto">
          <a:xfrm rot="10800000">
            <a:off x="207450" y="1842274"/>
            <a:ext cx="3930435" cy="860678"/>
          </a:xfrm>
          <a:prstGeom prst="rect">
            <a:avLst/>
          </a:prstGeom>
          <a:gradFill flip="none" rotWithShape="1">
            <a:gsLst>
              <a:gs pos="100000">
                <a:srgbClr val="F0F0F0"/>
              </a:gs>
              <a:gs pos="0">
                <a:srgbClr val="D2F0D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4" name="矩形 17"/>
          <p:cNvSpPr/>
          <p:nvPr/>
        </p:nvSpPr>
        <p:spPr>
          <a:xfrm>
            <a:off x="944279" y="1871961"/>
            <a:ext cx="2969051" cy="83099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294A5A"/>
                </a:solidFill>
                <a:latin typeface="+mj-ea"/>
                <a:ea typeface="+mj-ea"/>
              </a:rPr>
              <a:t>胎压：</a:t>
            </a:r>
            <a:endParaRPr lang="en-US" altLang="zh-CN" sz="1600" b="1" dirty="0">
              <a:solidFill>
                <a:srgbClr val="294A5A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94A5A"/>
                </a:solidFill>
                <a:latin typeface="+mj-ea"/>
                <a:ea typeface="+mj-ea"/>
              </a:rPr>
              <a:t>胎压过高</a:t>
            </a:r>
            <a:r>
              <a:rPr lang="en-US" altLang="zh-CN" sz="1600" dirty="0">
                <a:solidFill>
                  <a:srgbClr val="294A5A"/>
                </a:solidFill>
                <a:latin typeface="+mj-ea"/>
                <a:ea typeface="+mj-ea"/>
              </a:rPr>
              <a:t>/</a:t>
            </a:r>
            <a:r>
              <a:rPr lang="zh-CN" altLang="en-US" sz="1600" dirty="0" smtClean="0">
                <a:solidFill>
                  <a:srgbClr val="294A5A"/>
                </a:solidFill>
                <a:latin typeface="+mj-ea"/>
                <a:ea typeface="+mj-ea"/>
              </a:rPr>
              <a:t>过低预警、漏气监测</a:t>
            </a:r>
            <a:endParaRPr lang="en-US" altLang="zh-CN" sz="1600" dirty="0" smtClean="0">
              <a:solidFill>
                <a:srgbClr val="294A5A"/>
              </a:solidFill>
              <a:latin typeface="+mj-ea"/>
              <a:ea typeface="+mj-ea"/>
            </a:endParaRPr>
          </a:p>
        </p:txBody>
      </p:sp>
      <p:sp>
        <p:nvSpPr>
          <p:cNvPr id="35" name="线形标注 2(带强调线) 133"/>
          <p:cNvSpPr/>
          <p:nvPr/>
        </p:nvSpPr>
        <p:spPr bwMode="auto">
          <a:xfrm flipH="1">
            <a:off x="1167813" y="2910312"/>
            <a:ext cx="2989787" cy="905103"/>
          </a:xfrm>
          <a:prstGeom prst="accentCallout2">
            <a:avLst>
              <a:gd name="adj1" fmla="val 45206"/>
              <a:gd name="adj2" fmla="val -942"/>
              <a:gd name="adj3" fmla="val 45418"/>
              <a:gd name="adj4" fmla="val -12039"/>
              <a:gd name="adj5" fmla="val 72105"/>
              <a:gd name="adj6" fmla="val -18966"/>
            </a:avLst>
          </a:prstGeom>
          <a:noFill/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lang="zh-CN" altLang="en-US" sz="2400" dirty="0">
              <a:solidFill>
                <a:srgbClr val="C00000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36" name="矩形 134"/>
          <p:cNvSpPr/>
          <p:nvPr/>
        </p:nvSpPr>
        <p:spPr bwMode="auto">
          <a:xfrm rot="10800000">
            <a:off x="207450" y="2910310"/>
            <a:ext cx="3930435" cy="876257"/>
          </a:xfrm>
          <a:prstGeom prst="rect">
            <a:avLst/>
          </a:prstGeom>
          <a:gradFill flip="none" rotWithShape="1">
            <a:gsLst>
              <a:gs pos="100000">
                <a:srgbClr val="F0F0F0"/>
              </a:gs>
              <a:gs pos="0">
                <a:schemeClr val="bg2">
                  <a:lumMod val="20000"/>
                  <a:lumOff val="8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7" name="线形标注 2(带强调线) 135"/>
          <p:cNvSpPr/>
          <p:nvPr/>
        </p:nvSpPr>
        <p:spPr bwMode="auto">
          <a:xfrm flipH="1">
            <a:off x="1167812" y="3947193"/>
            <a:ext cx="2989787" cy="1282007"/>
          </a:xfrm>
          <a:prstGeom prst="accentCallout2">
            <a:avLst>
              <a:gd name="adj1" fmla="val 45206"/>
              <a:gd name="adj2" fmla="val -942"/>
              <a:gd name="adj3" fmla="val 45418"/>
              <a:gd name="adj4" fmla="val -12039"/>
              <a:gd name="adj5" fmla="val 29128"/>
              <a:gd name="adj6" fmla="val -19083"/>
            </a:avLst>
          </a:pr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lang="zh-CN" altLang="en-US" sz="2400" dirty="0">
              <a:solidFill>
                <a:srgbClr val="C00000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38" name="矩形 136"/>
          <p:cNvSpPr/>
          <p:nvPr/>
        </p:nvSpPr>
        <p:spPr bwMode="auto">
          <a:xfrm rot="10800000">
            <a:off x="207449" y="3949966"/>
            <a:ext cx="3930435" cy="1279233"/>
          </a:xfrm>
          <a:prstGeom prst="rect">
            <a:avLst/>
          </a:prstGeom>
          <a:gradFill flip="none" rotWithShape="1">
            <a:gsLst>
              <a:gs pos="100000">
                <a:srgbClr val="F0F0F0"/>
              </a:gs>
              <a:gs pos="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9" name="矩形 137"/>
          <p:cNvSpPr/>
          <p:nvPr/>
        </p:nvSpPr>
        <p:spPr>
          <a:xfrm>
            <a:off x="888433" y="2910312"/>
            <a:ext cx="2969051" cy="83099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294A5A"/>
                </a:solidFill>
                <a:latin typeface="+mj-ea"/>
                <a:ea typeface="+mj-ea"/>
              </a:rPr>
              <a:t>胎温：</a:t>
            </a:r>
            <a:endParaRPr lang="en-US" altLang="zh-CN" sz="1600" b="1" dirty="0">
              <a:solidFill>
                <a:srgbClr val="294A5A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94A5A"/>
                </a:solidFill>
                <a:latin typeface="+mj-ea"/>
                <a:ea typeface="+mj-ea"/>
              </a:rPr>
              <a:t>爆胎</a:t>
            </a:r>
            <a:r>
              <a:rPr lang="zh-CN" altLang="en-US" sz="1600" dirty="0" smtClean="0">
                <a:solidFill>
                  <a:srgbClr val="294A5A"/>
                </a:solidFill>
                <a:latin typeface="+mj-ea"/>
                <a:ea typeface="+mj-ea"/>
              </a:rPr>
              <a:t>预警</a:t>
            </a:r>
            <a:endParaRPr lang="en-US" altLang="zh-CN" sz="1600" dirty="0" smtClean="0">
              <a:solidFill>
                <a:srgbClr val="294A5A"/>
              </a:solidFill>
              <a:latin typeface="+mj-ea"/>
              <a:ea typeface="+mj-ea"/>
            </a:endParaRPr>
          </a:p>
        </p:txBody>
      </p:sp>
      <p:sp>
        <p:nvSpPr>
          <p:cNvPr id="40" name="矩形 138"/>
          <p:cNvSpPr/>
          <p:nvPr/>
        </p:nvSpPr>
        <p:spPr>
          <a:xfrm>
            <a:off x="888433" y="3992459"/>
            <a:ext cx="3249452" cy="1200323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294A5A"/>
                </a:solidFill>
                <a:latin typeface="+mj-ea"/>
                <a:ea typeface="+mj-ea"/>
              </a:rPr>
              <a:t>胎速：</a:t>
            </a:r>
            <a:endParaRPr lang="en-US" altLang="zh-CN" sz="1600" b="1" dirty="0">
              <a:solidFill>
                <a:srgbClr val="294A5A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94A5A"/>
                </a:solidFill>
                <a:latin typeface="+mj-ea"/>
                <a:ea typeface="+mj-ea"/>
              </a:rPr>
              <a:t>车速、行驶里程状态监测</a:t>
            </a:r>
            <a:endParaRPr lang="en-US" altLang="zh-CN" sz="1600" dirty="0" smtClean="0">
              <a:solidFill>
                <a:srgbClr val="294A5A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94A5A"/>
                </a:solidFill>
                <a:latin typeface="+mj-ea"/>
                <a:ea typeface="+mj-ea"/>
              </a:rPr>
              <a:t>轮胎抱死、侧滑预警</a:t>
            </a:r>
            <a:endParaRPr lang="zh-CN" altLang="en-US" sz="1600" dirty="0">
              <a:solidFill>
                <a:srgbClr val="294A5A"/>
              </a:solidFill>
              <a:latin typeface="+mj-ea"/>
              <a:ea typeface="+mj-ea"/>
            </a:endParaRPr>
          </a:p>
        </p:txBody>
      </p:sp>
      <p:sp>
        <p:nvSpPr>
          <p:cNvPr id="41" name="线形标注 2(带强调线) 143"/>
          <p:cNvSpPr/>
          <p:nvPr/>
        </p:nvSpPr>
        <p:spPr bwMode="auto">
          <a:xfrm flipH="1">
            <a:off x="1167813" y="5528313"/>
            <a:ext cx="2989787" cy="876257"/>
          </a:xfrm>
          <a:prstGeom prst="accentCallout2">
            <a:avLst>
              <a:gd name="adj1" fmla="val 45206"/>
              <a:gd name="adj2" fmla="val -942"/>
              <a:gd name="adj3" fmla="val 45418"/>
              <a:gd name="adj4" fmla="val -12039"/>
              <a:gd name="adj5" fmla="val -76323"/>
              <a:gd name="adj6" fmla="val -36074"/>
            </a:avLst>
          </a:pr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lang="zh-CN" altLang="en-US" sz="2400" dirty="0">
              <a:solidFill>
                <a:srgbClr val="C00000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42" name="矩形 144"/>
          <p:cNvSpPr/>
          <p:nvPr/>
        </p:nvSpPr>
        <p:spPr bwMode="auto">
          <a:xfrm rot="10800000">
            <a:off x="207450" y="5531087"/>
            <a:ext cx="3930435" cy="876258"/>
          </a:xfrm>
          <a:prstGeom prst="rect">
            <a:avLst/>
          </a:prstGeom>
          <a:gradFill flip="none" rotWithShape="1">
            <a:gsLst>
              <a:gs pos="100000">
                <a:srgbClr val="F0F0F0"/>
              </a:gs>
              <a:gs pos="0">
                <a:srgbClr val="FECFEB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3" name="矩形 145"/>
          <p:cNvSpPr/>
          <p:nvPr/>
        </p:nvSpPr>
        <p:spPr>
          <a:xfrm>
            <a:off x="888433" y="5573579"/>
            <a:ext cx="3249452" cy="83099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294A5A"/>
                </a:solidFill>
                <a:latin typeface="+mj-ea"/>
                <a:ea typeface="+mj-ea"/>
              </a:rPr>
              <a:t>GPS</a:t>
            </a:r>
            <a:r>
              <a:rPr lang="zh-CN" altLang="en-US" sz="1600" b="1" dirty="0" smtClean="0">
                <a:solidFill>
                  <a:srgbClr val="294A5A"/>
                </a:solidFill>
                <a:latin typeface="+mj-ea"/>
                <a:ea typeface="+mj-ea"/>
              </a:rPr>
              <a:t>：</a:t>
            </a:r>
            <a:endParaRPr lang="en-US" altLang="zh-CN" sz="1600" b="1" dirty="0">
              <a:solidFill>
                <a:srgbClr val="294A5A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94A5A"/>
                </a:solidFill>
                <a:latin typeface="+mj-ea"/>
                <a:ea typeface="+mj-ea"/>
              </a:rPr>
              <a:t>车辆位置实时监测、轮胎追踪</a:t>
            </a:r>
            <a:endParaRPr lang="zh-CN" altLang="en-US" sz="1600" dirty="0">
              <a:solidFill>
                <a:srgbClr val="294A5A"/>
              </a:solidFill>
              <a:latin typeface="+mj-ea"/>
              <a:ea typeface="+mj-ea"/>
            </a:endParaRPr>
          </a:p>
        </p:txBody>
      </p:sp>
      <p:sp>
        <p:nvSpPr>
          <p:cNvPr id="45" name="矩形 146"/>
          <p:cNvSpPr/>
          <p:nvPr/>
        </p:nvSpPr>
        <p:spPr bwMode="auto">
          <a:xfrm>
            <a:off x="7441450" y="6099764"/>
            <a:ext cx="4618972" cy="531424"/>
          </a:xfrm>
          <a:prstGeom prst="rect">
            <a:avLst/>
          </a:prstGeom>
          <a:gradFill flip="none" rotWithShape="1">
            <a:gsLst>
              <a:gs pos="100000">
                <a:srgbClr val="EEEEEE"/>
              </a:gs>
              <a:gs pos="81000">
                <a:srgbClr val="DFE9EE"/>
              </a:gs>
              <a:gs pos="0">
                <a:schemeClr val="tx1">
                  <a:lumMod val="20000"/>
                  <a:lumOff val="8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矩形 147"/>
          <p:cNvSpPr/>
          <p:nvPr/>
        </p:nvSpPr>
        <p:spPr>
          <a:xfrm>
            <a:off x="7598938" y="6170065"/>
            <a:ext cx="2119099" cy="338548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294A5A"/>
                </a:solidFill>
                <a:latin typeface="+mj-ea"/>
                <a:ea typeface="+mj-ea"/>
              </a:rPr>
              <a:t>驾驶员行为模式分析</a:t>
            </a:r>
            <a:endParaRPr lang="zh-CN" altLang="en-US" sz="1600" b="1" dirty="0">
              <a:solidFill>
                <a:srgbClr val="294A5A"/>
              </a:solidFill>
              <a:latin typeface="+mj-ea"/>
              <a:ea typeface="+mj-ea"/>
            </a:endParaRPr>
          </a:p>
        </p:txBody>
      </p:sp>
      <p:sp>
        <p:nvSpPr>
          <p:cNvPr id="47" name="线形标注 2(带强调线) 148"/>
          <p:cNvSpPr/>
          <p:nvPr/>
        </p:nvSpPr>
        <p:spPr bwMode="auto">
          <a:xfrm>
            <a:off x="7423123" y="6099764"/>
            <a:ext cx="3187957" cy="531424"/>
          </a:xfrm>
          <a:prstGeom prst="accentCallout2">
            <a:avLst>
              <a:gd name="adj1" fmla="val 45206"/>
              <a:gd name="adj2" fmla="val -942"/>
              <a:gd name="adj3" fmla="val 45418"/>
              <a:gd name="adj4" fmla="val -12039"/>
              <a:gd name="adj5" fmla="val -273610"/>
              <a:gd name="adj6" fmla="val -27237"/>
            </a:avLst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lang="zh-CN" altLang="en-US" sz="2400" dirty="0">
              <a:solidFill>
                <a:srgbClr val="C00000"/>
              </a:solidFill>
              <a:latin typeface="+mj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186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75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4294967295"/>
          </p:nvPr>
        </p:nvSpPr>
        <p:spPr>
          <a:xfrm>
            <a:off x="2689225" y="123825"/>
            <a:ext cx="9507538" cy="496888"/>
          </a:xfrm>
        </p:spPr>
        <p:txBody>
          <a:bodyPr/>
          <a:lstStyle/>
          <a:p>
            <a:r>
              <a:rPr lang="en-US" altLang="zh-CN" b="1" dirty="0" smtClean="0"/>
              <a:t>1.1 </a:t>
            </a:r>
            <a:r>
              <a:rPr lang="zh-CN" altLang="en-US" b="1" dirty="0" smtClean="0"/>
              <a:t>工业的进化</a:t>
            </a:r>
            <a:endParaRPr lang="zh-CN" altLang="en-US" b="1" dirty="0"/>
          </a:p>
        </p:txBody>
      </p:sp>
      <p:sp>
        <p:nvSpPr>
          <p:cNvPr id="44" name="TextBox 54"/>
          <p:cNvSpPr txBox="1"/>
          <p:nvPr/>
        </p:nvSpPr>
        <p:spPr>
          <a:xfrm>
            <a:off x="1330765" y="44625"/>
            <a:ext cx="8043261" cy="523214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pPr lvl="0">
              <a:spcBef>
                <a:spcPct val="20000"/>
              </a:spcBef>
            </a:pPr>
            <a:r>
              <a:rPr lang="zh-CN" altLang="en-US" sz="2800" kern="0" dirty="0">
                <a:solidFill>
                  <a:srgbClr val="FFFFFF"/>
                </a:solidFill>
                <a:latin typeface="微软雅黑"/>
                <a:ea typeface="微软雅黑"/>
              </a:rPr>
              <a:t>智能轮胎健康 </a:t>
            </a:r>
            <a:r>
              <a:rPr lang="en-US" altLang="zh-CN" sz="2800" kern="0" dirty="0">
                <a:solidFill>
                  <a:srgbClr val="FFFFFF"/>
                </a:solidFill>
                <a:latin typeface="微软雅黑"/>
                <a:ea typeface="微软雅黑"/>
              </a:rPr>
              <a:t>TyreCare</a:t>
            </a:r>
            <a:r>
              <a:rPr lang="en-US" altLang="zh-CN" sz="2800" kern="0" baseline="30000" dirty="0">
                <a:solidFill>
                  <a:srgbClr val="FFFFFF"/>
                </a:solidFill>
                <a:latin typeface="微软雅黑"/>
                <a:ea typeface="微软雅黑"/>
              </a:rPr>
              <a:t>2 </a:t>
            </a:r>
            <a:r>
              <a:rPr lang="zh-CN" altLang="en-US" sz="2800" kern="0" dirty="0">
                <a:solidFill>
                  <a:srgbClr val="FFFFFF"/>
                </a:solidFill>
                <a:latin typeface="微软雅黑"/>
                <a:ea typeface="微软雅黑"/>
              </a:rPr>
              <a:t>方案优势</a:t>
            </a:r>
          </a:p>
        </p:txBody>
      </p:sp>
      <p:sp>
        <p:nvSpPr>
          <p:cNvPr id="57" name="文本占位符 3"/>
          <p:cNvSpPr txBox="1">
            <a:spLocks/>
          </p:cNvSpPr>
          <p:nvPr/>
        </p:nvSpPr>
        <p:spPr bwMode="auto">
          <a:xfrm>
            <a:off x="58092" y="75102"/>
            <a:ext cx="1144181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rtlCol="0" anchor="t" anchorCtr="0" compatLnSpc="1">
            <a:spAutoFit/>
          </a:bodyPr>
          <a:lstStyle>
            <a:lvl1pPr marL="342877" indent="-342877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01" indent="-28573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1"/>
                </a:solidFill>
                <a:latin typeface="+mn-lt"/>
                <a:ea typeface="仿宋_GB2312" pitchFamily="49" charset="-122"/>
              </a:defRPr>
            </a:lvl2pPr>
            <a:lvl3pPr marL="1142923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600093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263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432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602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8771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5941" indent="-22858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altLang="zh-CN" sz="2400" kern="1200" dirty="0" smtClean="0">
                <a:solidFill>
                  <a:schemeClr val="accent2"/>
                </a:solidFill>
                <a:latin typeface="微软雅黑"/>
                <a:ea typeface="微软雅黑"/>
              </a:rPr>
              <a:t>5.2.2</a:t>
            </a:r>
            <a:endParaRPr lang="zh-CN" altLang="en-US" sz="2400" kern="1200" dirty="0">
              <a:solidFill>
                <a:schemeClr val="accent2"/>
              </a:solidFill>
              <a:latin typeface="微软雅黑"/>
              <a:ea typeface="微软雅黑"/>
            </a:endParaRPr>
          </a:p>
        </p:txBody>
      </p:sp>
      <p:sp>
        <p:nvSpPr>
          <p:cNvPr id="20" name="TextBox 83"/>
          <p:cNvSpPr txBox="1"/>
          <p:nvPr/>
        </p:nvSpPr>
        <p:spPr>
          <a:xfrm>
            <a:off x="469159" y="921584"/>
            <a:ext cx="3389563" cy="461659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accent1"/>
                </a:solidFill>
                <a:latin typeface="+mj-ea"/>
                <a:ea typeface="+mj-ea"/>
              </a:rPr>
              <a:t>智能胎压监测系统</a:t>
            </a:r>
            <a:endParaRPr lang="en-US" altLang="zh-CN" sz="2400" b="1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1" name="TextBox 83"/>
          <p:cNvSpPr txBox="1"/>
          <p:nvPr/>
        </p:nvSpPr>
        <p:spPr>
          <a:xfrm>
            <a:off x="8340601" y="921584"/>
            <a:ext cx="3389563" cy="461659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accent1"/>
                </a:solidFill>
                <a:latin typeface="+mj-ea"/>
                <a:ea typeface="+mj-ea"/>
              </a:rPr>
              <a:t>积累性功能</a:t>
            </a:r>
            <a:endParaRPr lang="en-US" altLang="zh-CN" sz="2400" b="1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2" name="线形标注 2(带强调线) 131"/>
          <p:cNvSpPr/>
          <p:nvPr/>
        </p:nvSpPr>
        <p:spPr bwMode="auto">
          <a:xfrm flipH="1">
            <a:off x="1167813" y="1842276"/>
            <a:ext cx="2989787" cy="860678"/>
          </a:xfrm>
          <a:prstGeom prst="accentCallout2">
            <a:avLst>
              <a:gd name="adj1" fmla="val 45206"/>
              <a:gd name="adj2" fmla="val -942"/>
              <a:gd name="adj3" fmla="val 45418"/>
              <a:gd name="adj4" fmla="val -12039"/>
              <a:gd name="adj5" fmla="val 121146"/>
              <a:gd name="adj6" fmla="val -30526"/>
            </a:avLst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lang="zh-CN" altLang="en-US" sz="2400" dirty="0">
              <a:solidFill>
                <a:srgbClr val="C00000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33" name="矩形 132"/>
          <p:cNvSpPr/>
          <p:nvPr/>
        </p:nvSpPr>
        <p:spPr bwMode="auto">
          <a:xfrm rot="10800000">
            <a:off x="207450" y="1842274"/>
            <a:ext cx="3930435" cy="860678"/>
          </a:xfrm>
          <a:prstGeom prst="rect">
            <a:avLst/>
          </a:prstGeom>
          <a:gradFill flip="none" rotWithShape="1">
            <a:gsLst>
              <a:gs pos="100000">
                <a:srgbClr val="F0F0F0"/>
              </a:gs>
              <a:gs pos="0">
                <a:srgbClr val="D2F0D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4" name="矩形 17"/>
          <p:cNvSpPr/>
          <p:nvPr/>
        </p:nvSpPr>
        <p:spPr>
          <a:xfrm>
            <a:off x="944279" y="1871961"/>
            <a:ext cx="2969051" cy="83099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294A5A"/>
                </a:solidFill>
                <a:latin typeface="+mj-ea"/>
                <a:ea typeface="+mj-ea"/>
              </a:rPr>
              <a:t>胎压：</a:t>
            </a:r>
            <a:endParaRPr lang="en-US" altLang="zh-CN" sz="1600" b="1" dirty="0">
              <a:solidFill>
                <a:srgbClr val="294A5A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94A5A"/>
                </a:solidFill>
                <a:latin typeface="+mj-ea"/>
                <a:ea typeface="+mj-ea"/>
              </a:rPr>
              <a:t>胎压过高</a:t>
            </a:r>
            <a:r>
              <a:rPr lang="en-US" altLang="zh-CN" sz="1600" dirty="0">
                <a:solidFill>
                  <a:srgbClr val="294A5A"/>
                </a:solidFill>
                <a:latin typeface="+mj-ea"/>
                <a:ea typeface="+mj-ea"/>
              </a:rPr>
              <a:t>/</a:t>
            </a:r>
            <a:r>
              <a:rPr lang="zh-CN" altLang="en-US" sz="1600" dirty="0" smtClean="0">
                <a:solidFill>
                  <a:srgbClr val="294A5A"/>
                </a:solidFill>
                <a:latin typeface="+mj-ea"/>
                <a:ea typeface="+mj-ea"/>
              </a:rPr>
              <a:t>过低预警、漏气监测</a:t>
            </a:r>
            <a:endParaRPr lang="en-US" altLang="zh-CN" sz="1600" dirty="0" smtClean="0">
              <a:solidFill>
                <a:srgbClr val="294A5A"/>
              </a:solidFill>
              <a:latin typeface="+mj-ea"/>
              <a:ea typeface="+mj-ea"/>
            </a:endParaRPr>
          </a:p>
        </p:txBody>
      </p:sp>
      <p:sp>
        <p:nvSpPr>
          <p:cNvPr id="35" name="线形标注 2(带强调线) 133"/>
          <p:cNvSpPr/>
          <p:nvPr/>
        </p:nvSpPr>
        <p:spPr bwMode="auto">
          <a:xfrm flipH="1">
            <a:off x="1167813" y="2910312"/>
            <a:ext cx="2989787" cy="905103"/>
          </a:xfrm>
          <a:prstGeom prst="accentCallout2">
            <a:avLst>
              <a:gd name="adj1" fmla="val 45206"/>
              <a:gd name="adj2" fmla="val -942"/>
              <a:gd name="adj3" fmla="val 45418"/>
              <a:gd name="adj4" fmla="val -12039"/>
              <a:gd name="adj5" fmla="val 72105"/>
              <a:gd name="adj6" fmla="val -18966"/>
            </a:avLst>
          </a:prstGeom>
          <a:noFill/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lang="zh-CN" altLang="en-US" sz="2400" dirty="0">
              <a:solidFill>
                <a:srgbClr val="C00000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36" name="矩形 134"/>
          <p:cNvSpPr/>
          <p:nvPr/>
        </p:nvSpPr>
        <p:spPr bwMode="auto">
          <a:xfrm rot="10800000">
            <a:off x="207450" y="2910310"/>
            <a:ext cx="3930435" cy="876257"/>
          </a:xfrm>
          <a:prstGeom prst="rect">
            <a:avLst/>
          </a:prstGeom>
          <a:gradFill flip="none" rotWithShape="1">
            <a:gsLst>
              <a:gs pos="100000">
                <a:srgbClr val="F0F0F0"/>
              </a:gs>
              <a:gs pos="0">
                <a:schemeClr val="bg2">
                  <a:lumMod val="20000"/>
                  <a:lumOff val="8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7" name="线形标注 2(带强调线) 135"/>
          <p:cNvSpPr/>
          <p:nvPr/>
        </p:nvSpPr>
        <p:spPr bwMode="auto">
          <a:xfrm flipH="1">
            <a:off x="1167812" y="3947193"/>
            <a:ext cx="2989787" cy="1282007"/>
          </a:xfrm>
          <a:prstGeom prst="accentCallout2">
            <a:avLst>
              <a:gd name="adj1" fmla="val 45206"/>
              <a:gd name="adj2" fmla="val -942"/>
              <a:gd name="adj3" fmla="val 45418"/>
              <a:gd name="adj4" fmla="val -12039"/>
              <a:gd name="adj5" fmla="val 29128"/>
              <a:gd name="adj6" fmla="val -19083"/>
            </a:avLst>
          </a:pr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lang="zh-CN" altLang="en-US" sz="2400" dirty="0">
              <a:solidFill>
                <a:srgbClr val="C00000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38" name="矩形 136"/>
          <p:cNvSpPr/>
          <p:nvPr/>
        </p:nvSpPr>
        <p:spPr bwMode="auto">
          <a:xfrm rot="10800000">
            <a:off x="207449" y="3949966"/>
            <a:ext cx="3930435" cy="1279233"/>
          </a:xfrm>
          <a:prstGeom prst="rect">
            <a:avLst/>
          </a:prstGeom>
          <a:gradFill flip="none" rotWithShape="1">
            <a:gsLst>
              <a:gs pos="100000">
                <a:srgbClr val="F0F0F0"/>
              </a:gs>
              <a:gs pos="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9" name="矩形 137"/>
          <p:cNvSpPr/>
          <p:nvPr/>
        </p:nvSpPr>
        <p:spPr>
          <a:xfrm>
            <a:off x="888433" y="2910312"/>
            <a:ext cx="2969051" cy="83099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294A5A"/>
                </a:solidFill>
                <a:latin typeface="+mj-ea"/>
                <a:ea typeface="+mj-ea"/>
              </a:rPr>
              <a:t>胎温：</a:t>
            </a:r>
            <a:endParaRPr lang="en-US" altLang="zh-CN" sz="1600" b="1" dirty="0">
              <a:solidFill>
                <a:srgbClr val="294A5A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94A5A"/>
                </a:solidFill>
                <a:latin typeface="+mj-ea"/>
                <a:ea typeface="+mj-ea"/>
              </a:rPr>
              <a:t>爆胎</a:t>
            </a:r>
            <a:r>
              <a:rPr lang="zh-CN" altLang="en-US" sz="1600" dirty="0" smtClean="0">
                <a:solidFill>
                  <a:srgbClr val="294A5A"/>
                </a:solidFill>
                <a:latin typeface="+mj-ea"/>
                <a:ea typeface="+mj-ea"/>
              </a:rPr>
              <a:t>预警</a:t>
            </a:r>
            <a:endParaRPr lang="en-US" altLang="zh-CN" sz="1600" dirty="0" smtClean="0">
              <a:solidFill>
                <a:srgbClr val="294A5A"/>
              </a:solidFill>
              <a:latin typeface="+mj-ea"/>
              <a:ea typeface="+mj-ea"/>
            </a:endParaRPr>
          </a:p>
        </p:txBody>
      </p:sp>
      <p:sp>
        <p:nvSpPr>
          <p:cNvPr id="40" name="矩形 138"/>
          <p:cNvSpPr/>
          <p:nvPr/>
        </p:nvSpPr>
        <p:spPr>
          <a:xfrm>
            <a:off x="888433" y="3992459"/>
            <a:ext cx="3249452" cy="1200323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294A5A"/>
                </a:solidFill>
                <a:latin typeface="+mj-ea"/>
                <a:ea typeface="+mj-ea"/>
              </a:rPr>
              <a:t>胎速：</a:t>
            </a:r>
            <a:endParaRPr lang="en-US" altLang="zh-CN" sz="1600" b="1" dirty="0">
              <a:solidFill>
                <a:srgbClr val="294A5A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94A5A"/>
                </a:solidFill>
                <a:latin typeface="+mj-ea"/>
                <a:ea typeface="+mj-ea"/>
              </a:rPr>
              <a:t>车速、行驶里程状态监测</a:t>
            </a:r>
            <a:endParaRPr lang="en-US" altLang="zh-CN" sz="1600" dirty="0" smtClean="0">
              <a:solidFill>
                <a:srgbClr val="294A5A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94A5A"/>
                </a:solidFill>
                <a:latin typeface="+mj-ea"/>
                <a:ea typeface="+mj-ea"/>
              </a:rPr>
              <a:t>轮胎抱死、侧滑预警</a:t>
            </a:r>
            <a:endParaRPr lang="zh-CN" altLang="en-US" sz="1600" dirty="0">
              <a:solidFill>
                <a:srgbClr val="294A5A"/>
              </a:solidFill>
              <a:latin typeface="+mj-ea"/>
              <a:ea typeface="+mj-ea"/>
            </a:endParaRPr>
          </a:p>
        </p:txBody>
      </p:sp>
      <p:sp>
        <p:nvSpPr>
          <p:cNvPr id="41" name="线形标注 2(带强调线) 143"/>
          <p:cNvSpPr/>
          <p:nvPr/>
        </p:nvSpPr>
        <p:spPr bwMode="auto">
          <a:xfrm flipH="1">
            <a:off x="1167813" y="5528313"/>
            <a:ext cx="2989787" cy="876257"/>
          </a:xfrm>
          <a:prstGeom prst="accentCallout2">
            <a:avLst>
              <a:gd name="adj1" fmla="val 45206"/>
              <a:gd name="adj2" fmla="val -942"/>
              <a:gd name="adj3" fmla="val 45418"/>
              <a:gd name="adj4" fmla="val -12039"/>
              <a:gd name="adj5" fmla="val -76323"/>
              <a:gd name="adj6" fmla="val -36074"/>
            </a:avLst>
          </a:pr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lang="zh-CN" altLang="en-US" sz="2400" dirty="0">
              <a:solidFill>
                <a:srgbClr val="C00000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42" name="矩形 144"/>
          <p:cNvSpPr/>
          <p:nvPr/>
        </p:nvSpPr>
        <p:spPr bwMode="auto">
          <a:xfrm rot="10800000">
            <a:off x="207450" y="5531087"/>
            <a:ext cx="3930435" cy="876258"/>
          </a:xfrm>
          <a:prstGeom prst="rect">
            <a:avLst/>
          </a:prstGeom>
          <a:gradFill flip="none" rotWithShape="1">
            <a:gsLst>
              <a:gs pos="100000">
                <a:srgbClr val="F0F0F0"/>
              </a:gs>
              <a:gs pos="0">
                <a:srgbClr val="FECFEB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3" name="矩形 145"/>
          <p:cNvSpPr/>
          <p:nvPr/>
        </p:nvSpPr>
        <p:spPr>
          <a:xfrm>
            <a:off x="888433" y="5573579"/>
            <a:ext cx="3249452" cy="83099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294A5A"/>
                </a:solidFill>
                <a:latin typeface="+mj-ea"/>
                <a:ea typeface="+mj-ea"/>
              </a:rPr>
              <a:t>GPS</a:t>
            </a:r>
            <a:r>
              <a:rPr lang="zh-CN" altLang="en-US" sz="1600" b="1" dirty="0" smtClean="0">
                <a:solidFill>
                  <a:srgbClr val="294A5A"/>
                </a:solidFill>
                <a:latin typeface="+mj-ea"/>
                <a:ea typeface="+mj-ea"/>
              </a:rPr>
              <a:t>：</a:t>
            </a:r>
            <a:endParaRPr lang="en-US" altLang="zh-CN" sz="1600" b="1" dirty="0">
              <a:solidFill>
                <a:srgbClr val="294A5A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94A5A"/>
                </a:solidFill>
                <a:latin typeface="+mj-ea"/>
                <a:ea typeface="+mj-ea"/>
              </a:rPr>
              <a:t>车辆位置实时监测、轮胎追踪</a:t>
            </a:r>
            <a:endParaRPr lang="zh-CN" altLang="en-US" sz="1600" dirty="0">
              <a:solidFill>
                <a:srgbClr val="294A5A"/>
              </a:solidFill>
              <a:latin typeface="+mj-ea"/>
              <a:ea typeface="+mj-ea"/>
            </a:endParaRPr>
          </a:p>
        </p:txBody>
      </p:sp>
      <p:pic>
        <p:nvPicPr>
          <p:cNvPr id="2050" name="Picture 2" descr="https://timgsa.baidu.com/timg?image&amp;quality=80&amp;size=b9999_10000&amp;sec=1515157125238&amp;di=25ff1d08631dc454684c731733472314&amp;imgtype=0&amp;src=http%3A%2F%2Fimg.taopic.com%2Fuploads%2Fallimg%2F140220%2F234974-14022011510062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50" b="54987"/>
          <a:stretch/>
        </p:blipFill>
        <p:spPr bwMode="auto">
          <a:xfrm>
            <a:off x="4652646" y="-1300823"/>
            <a:ext cx="4957710" cy="315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769098" y="2492895"/>
            <a:ext cx="6389448" cy="2768618"/>
            <a:chOff x="4769098" y="2492895"/>
            <a:chExt cx="6389448" cy="2768618"/>
          </a:xfrm>
        </p:grpSpPr>
        <p:pic>
          <p:nvPicPr>
            <p:cNvPr id="17" name="图片 6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1F1F1"/>
                </a:clrFrom>
                <a:clrTo>
                  <a:srgbClr val="F1F1F1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l="36758" t="13196" r="12347" b="17053"/>
            <a:stretch/>
          </p:blipFill>
          <p:spPr>
            <a:xfrm>
              <a:off x="4769098" y="2597217"/>
              <a:ext cx="2592288" cy="2664296"/>
            </a:xfrm>
            <a:prstGeom prst="flowChartConnector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7841851" y="2492895"/>
              <a:ext cx="3316695" cy="2761374"/>
              <a:chOff x="7841851" y="2492895"/>
              <a:chExt cx="3316695" cy="2761374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7970589" y="2492895"/>
                <a:ext cx="3187957" cy="2737413"/>
                <a:chOff x="7970589" y="2492895"/>
                <a:chExt cx="3187957" cy="2737413"/>
              </a:xfrm>
            </p:grpSpPr>
            <p:sp>
              <p:nvSpPr>
                <p:cNvPr id="30" name="线形标注 2(带强调线) 128"/>
                <p:cNvSpPr/>
                <p:nvPr/>
              </p:nvSpPr>
              <p:spPr bwMode="auto">
                <a:xfrm>
                  <a:off x="7970589" y="2492895"/>
                  <a:ext cx="3187957" cy="548751"/>
                </a:xfrm>
                <a:prstGeom prst="accentCallout2">
                  <a:avLst>
                    <a:gd name="adj1" fmla="val 45206"/>
                    <a:gd name="adj2" fmla="val -942"/>
                    <a:gd name="adj3" fmla="val 45418"/>
                    <a:gd name="adj4" fmla="val -12039"/>
                    <a:gd name="adj5" fmla="val 90068"/>
                    <a:gd name="adj6" fmla="val -33571"/>
                  </a:avLst>
                </a:prstGeom>
                <a:noFill/>
                <a:ln w="19050" cap="flat" cmpd="sng" algn="ctr">
                  <a:solidFill>
                    <a:schemeClr val="tx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Bef>
                      <a:spcPts val="0"/>
                    </a:spcBef>
                  </a:pPr>
                  <a:endParaRPr lang="zh-CN" altLang="en-US" sz="2400" dirty="0">
                    <a:solidFill>
                      <a:srgbClr val="C00000"/>
                    </a:solidFill>
                    <a:latin typeface="+mj-lt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1" name="线形标注 2(带强调线) 130"/>
                <p:cNvSpPr/>
                <p:nvPr/>
              </p:nvSpPr>
              <p:spPr bwMode="auto">
                <a:xfrm>
                  <a:off x="7970589" y="3217149"/>
                  <a:ext cx="3187957" cy="564057"/>
                </a:xfrm>
                <a:prstGeom prst="accentCallout2">
                  <a:avLst>
                    <a:gd name="adj1" fmla="val 45206"/>
                    <a:gd name="adj2" fmla="val -942"/>
                    <a:gd name="adj3" fmla="val 45418"/>
                    <a:gd name="adj4" fmla="val -12039"/>
                    <a:gd name="adj5" fmla="val 66063"/>
                    <a:gd name="adj6" fmla="val -27715"/>
                  </a:avLst>
                </a:prstGeom>
                <a:noFill/>
                <a:ln w="19050" cap="flat" cmpd="sng" algn="ctr">
                  <a:solidFill>
                    <a:schemeClr val="tx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Bef>
                      <a:spcPts val="0"/>
                    </a:spcBef>
                  </a:pPr>
                  <a:endParaRPr lang="zh-CN" altLang="en-US" sz="2400" dirty="0">
                    <a:solidFill>
                      <a:srgbClr val="C00000"/>
                    </a:solidFill>
                    <a:latin typeface="+mj-lt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52" name="线形标注 2(带强调线) 130"/>
                <p:cNvSpPr/>
                <p:nvPr/>
              </p:nvSpPr>
              <p:spPr bwMode="auto">
                <a:xfrm>
                  <a:off x="7970589" y="3938669"/>
                  <a:ext cx="3187957" cy="565102"/>
                </a:xfrm>
                <a:prstGeom prst="accentCallout2">
                  <a:avLst>
                    <a:gd name="adj1" fmla="val 45206"/>
                    <a:gd name="adj2" fmla="val -942"/>
                    <a:gd name="adj3" fmla="val 45418"/>
                    <a:gd name="adj4" fmla="val -12039"/>
                    <a:gd name="adj5" fmla="val 14740"/>
                    <a:gd name="adj6" fmla="val -27476"/>
                  </a:avLst>
                </a:prstGeom>
                <a:noFill/>
                <a:ln w="19050" cap="flat" cmpd="sng" algn="ctr">
                  <a:solidFill>
                    <a:schemeClr val="tx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Bef>
                      <a:spcPts val="0"/>
                    </a:spcBef>
                  </a:pPr>
                  <a:endParaRPr lang="zh-CN" altLang="en-US" sz="2400" dirty="0">
                    <a:solidFill>
                      <a:srgbClr val="C00000"/>
                    </a:solidFill>
                    <a:latin typeface="+mj-lt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64" name="线形标注 2(带强调线) 130"/>
                <p:cNvSpPr/>
                <p:nvPr/>
              </p:nvSpPr>
              <p:spPr bwMode="auto">
                <a:xfrm>
                  <a:off x="7970589" y="4665206"/>
                  <a:ext cx="3187957" cy="565102"/>
                </a:xfrm>
                <a:prstGeom prst="accentCallout2">
                  <a:avLst>
                    <a:gd name="adj1" fmla="val 45206"/>
                    <a:gd name="adj2" fmla="val -942"/>
                    <a:gd name="adj3" fmla="val 45418"/>
                    <a:gd name="adj4" fmla="val -12039"/>
                    <a:gd name="adj5" fmla="val -17622"/>
                    <a:gd name="adj6" fmla="val -33451"/>
                  </a:avLst>
                </a:prstGeom>
                <a:noFill/>
                <a:ln w="19050" cap="flat" cmpd="sng" algn="ctr">
                  <a:solidFill>
                    <a:schemeClr val="tx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Bef>
                      <a:spcPts val="0"/>
                    </a:spcBef>
                  </a:pPr>
                  <a:endParaRPr lang="zh-CN" altLang="en-US" sz="2400" dirty="0">
                    <a:solidFill>
                      <a:srgbClr val="C00000"/>
                    </a:solidFill>
                    <a:latin typeface="+mj-lt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>
                <a:off x="7841851" y="2501634"/>
                <a:ext cx="2863010" cy="2752635"/>
                <a:chOff x="7839763" y="2492897"/>
                <a:chExt cx="2863010" cy="2752635"/>
              </a:xfrm>
            </p:grpSpPr>
            <p:sp>
              <p:nvSpPr>
                <p:cNvPr id="18" name="矩形 129"/>
                <p:cNvSpPr/>
                <p:nvPr/>
              </p:nvSpPr>
              <p:spPr bwMode="auto">
                <a:xfrm>
                  <a:off x="7988916" y="3199110"/>
                  <a:ext cx="2713857" cy="564056"/>
                </a:xfrm>
                <a:prstGeom prst="rect">
                  <a:avLst/>
                </a:prstGeom>
                <a:gradFill flip="none" rotWithShape="1">
                  <a:gsLst>
                    <a:gs pos="100000">
                      <a:srgbClr val="EEEEEE">
                        <a:alpha val="25000"/>
                      </a:srgbClr>
                    </a:gs>
                    <a:gs pos="0">
                      <a:srgbClr val="00B050">
                        <a:alpha val="18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矩形 127"/>
                <p:cNvSpPr/>
                <p:nvPr/>
              </p:nvSpPr>
              <p:spPr bwMode="auto">
                <a:xfrm>
                  <a:off x="7988916" y="2492897"/>
                  <a:ext cx="2713857" cy="548749"/>
                </a:xfrm>
                <a:prstGeom prst="rect">
                  <a:avLst/>
                </a:prstGeom>
                <a:gradFill flip="none" rotWithShape="1">
                  <a:gsLst>
                    <a:gs pos="100000">
                      <a:srgbClr val="EEEEEE">
                        <a:alpha val="25000"/>
                      </a:srgbClr>
                    </a:gs>
                    <a:gs pos="0">
                      <a:srgbClr val="00B050">
                        <a:alpha val="18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  <p:pic>
              <p:nvPicPr>
                <p:cNvPr id="22" name="图片 105"/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-1" r="74478" b="70329"/>
                <a:stretch/>
              </p:blipFill>
              <p:spPr>
                <a:xfrm>
                  <a:off x="9646186" y="3121848"/>
                  <a:ext cx="791065" cy="688356"/>
                </a:xfrm>
                <a:prstGeom prst="rect">
                  <a:avLst/>
                </a:prstGeom>
              </p:spPr>
            </p:pic>
            <p:pic>
              <p:nvPicPr>
                <p:cNvPr id="25" name="图片 1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78640" y="2553518"/>
                  <a:ext cx="501200" cy="413592"/>
                </a:xfrm>
                <a:prstGeom prst="rect">
                  <a:avLst/>
                </a:prstGeom>
              </p:spPr>
            </p:pic>
            <p:sp>
              <p:nvSpPr>
                <p:cNvPr id="27" name="矩形 112"/>
                <p:cNvSpPr/>
                <p:nvPr/>
              </p:nvSpPr>
              <p:spPr>
                <a:xfrm>
                  <a:off x="7839764" y="3336669"/>
                  <a:ext cx="1826141" cy="338554"/>
                </a:xfrm>
                <a:prstGeom prst="rect">
                  <a:avLst/>
                </a:prstGeom>
                <a:noFill/>
              </p:spPr>
              <p:txBody>
                <a:bodyPr wrap="square" lIns="91434" tIns="45717" rIns="91434" bIns="45717" rtlCol="0">
                  <a:spAutoFit/>
                </a:bodyPr>
                <a:lstStyle/>
                <a:p>
                  <a:pPr algn="ctr"/>
                  <a:r>
                    <a:rPr lang="zh-CN" altLang="en-US" sz="1600" b="1" dirty="0" smtClean="0">
                      <a:solidFill>
                        <a:srgbClr val="294A5A"/>
                      </a:solidFill>
                      <a:latin typeface="+mj-ea"/>
                      <a:ea typeface="+mj-ea"/>
                    </a:rPr>
                    <a:t>轮胎寿命预测</a:t>
                  </a:r>
                  <a:endParaRPr lang="zh-CN" altLang="en-US" sz="1600" b="1" dirty="0">
                    <a:solidFill>
                      <a:srgbClr val="294A5A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8" name="矩形 117"/>
                <p:cNvSpPr/>
                <p:nvPr/>
              </p:nvSpPr>
              <p:spPr>
                <a:xfrm>
                  <a:off x="7856086" y="2588067"/>
                  <a:ext cx="1809819" cy="338548"/>
                </a:xfrm>
                <a:prstGeom prst="rect">
                  <a:avLst/>
                </a:prstGeom>
                <a:noFill/>
              </p:spPr>
              <p:txBody>
                <a:bodyPr wrap="square" lIns="91434" tIns="45717" rIns="91434" bIns="45717" rtlCol="0">
                  <a:spAutoFit/>
                </a:bodyPr>
                <a:lstStyle/>
                <a:p>
                  <a:pPr algn="ctr"/>
                  <a:r>
                    <a:rPr lang="zh-CN" altLang="en-US" sz="1600" b="1" dirty="0" smtClean="0">
                      <a:latin typeface="+mj-ea"/>
                      <a:ea typeface="+mj-ea"/>
                    </a:rPr>
                    <a:t>路况信息识别</a:t>
                  </a:r>
                  <a:endParaRPr lang="zh-CN" altLang="en-US" sz="1600" b="1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50" name="矩形 129"/>
                <p:cNvSpPr/>
                <p:nvPr/>
              </p:nvSpPr>
              <p:spPr bwMode="auto">
                <a:xfrm>
                  <a:off x="7988916" y="3920628"/>
                  <a:ext cx="2713857" cy="598367"/>
                </a:xfrm>
                <a:prstGeom prst="rect">
                  <a:avLst/>
                </a:prstGeom>
                <a:gradFill flip="none" rotWithShape="1">
                  <a:gsLst>
                    <a:gs pos="100000">
                      <a:srgbClr val="EEEEEE">
                        <a:alpha val="25000"/>
                      </a:srgbClr>
                    </a:gs>
                    <a:gs pos="0">
                      <a:srgbClr val="00B050">
                        <a:alpha val="18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矩形 112"/>
                <p:cNvSpPr/>
                <p:nvPr/>
              </p:nvSpPr>
              <p:spPr>
                <a:xfrm>
                  <a:off x="7839763" y="4054641"/>
                  <a:ext cx="1826141" cy="338548"/>
                </a:xfrm>
                <a:prstGeom prst="rect">
                  <a:avLst/>
                </a:prstGeom>
                <a:noFill/>
              </p:spPr>
              <p:txBody>
                <a:bodyPr wrap="square" lIns="91434" tIns="45717" rIns="91434" bIns="45717" rtlCol="0">
                  <a:spAutoFit/>
                </a:bodyPr>
                <a:lstStyle/>
                <a:p>
                  <a:pPr algn="ctr"/>
                  <a:r>
                    <a:rPr lang="zh-CN" altLang="en-US" sz="1600" b="1" dirty="0" smtClean="0">
                      <a:solidFill>
                        <a:srgbClr val="294A5A"/>
                      </a:solidFill>
                      <a:latin typeface="+mj-ea"/>
                      <a:ea typeface="+mj-ea"/>
                    </a:rPr>
                    <a:t>车辆载重</a:t>
                  </a:r>
                  <a:r>
                    <a:rPr lang="zh-CN" altLang="en-US" sz="1600" b="1" dirty="0">
                      <a:solidFill>
                        <a:srgbClr val="294A5A"/>
                      </a:solidFill>
                      <a:latin typeface="+mj-ea"/>
                      <a:ea typeface="+mj-ea"/>
                    </a:rPr>
                    <a:t>估计</a:t>
                  </a:r>
                </a:p>
              </p:txBody>
            </p:sp>
            <p:pic>
              <p:nvPicPr>
                <p:cNvPr id="53" name="Picture 2" descr="https://timgsa.baidu.com/timg?image&amp;quality=80&amp;size=b9999_10000&amp;sec=1515157125238&amp;di=25ff1d08631dc454684c731733472314&amp;imgtype=0&amp;src=http%3A%2F%2Fimg.taopic.com%2Fuploads%2Fallimg%2F140220%2F234974-14022011510062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394" t="27265" r="27438" b="55273"/>
                <a:stretch/>
              </p:blipFill>
              <p:spPr bwMode="auto">
                <a:xfrm>
                  <a:off x="9794198" y="3992459"/>
                  <a:ext cx="709503" cy="4307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2" name="矩形 129"/>
                <p:cNvSpPr/>
                <p:nvPr/>
              </p:nvSpPr>
              <p:spPr bwMode="auto">
                <a:xfrm>
                  <a:off x="7988916" y="4647165"/>
                  <a:ext cx="2713857" cy="598367"/>
                </a:xfrm>
                <a:prstGeom prst="rect">
                  <a:avLst/>
                </a:prstGeom>
                <a:gradFill flip="none" rotWithShape="1">
                  <a:gsLst>
                    <a:gs pos="100000">
                      <a:srgbClr val="EEEEEE">
                        <a:alpha val="25000"/>
                      </a:srgbClr>
                    </a:gs>
                    <a:gs pos="0">
                      <a:srgbClr val="00B050">
                        <a:alpha val="18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矩形 112"/>
                <p:cNvSpPr/>
                <p:nvPr/>
              </p:nvSpPr>
              <p:spPr>
                <a:xfrm>
                  <a:off x="7839763" y="4781178"/>
                  <a:ext cx="1826141" cy="338548"/>
                </a:xfrm>
                <a:prstGeom prst="rect">
                  <a:avLst/>
                </a:prstGeom>
                <a:noFill/>
              </p:spPr>
              <p:txBody>
                <a:bodyPr wrap="square" lIns="91434" tIns="45717" rIns="91434" bIns="45717" rtlCol="0">
                  <a:spAutoFit/>
                </a:bodyPr>
                <a:lstStyle/>
                <a:p>
                  <a:pPr algn="ctr"/>
                  <a:r>
                    <a:rPr lang="zh-CN" altLang="en-US" sz="1600" b="1" dirty="0" smtClean="0">
                      <a:solidFill>
                        <a:srgbClr val="294A5A"/>
                      </a:solidFill>
                      <a:latin typeface="+mj-ea"/>
                      <a:ea typeface="+mj-ea"/>
                    </a:rPr>
                    <a:t>节油降耗功能</a:t>
                  </a:r>
                  <a:endParaRPr lang="zh-CN" altLang="en-US" sz="1600" b="1" dirty="0">
                    <a:solidFill>
                      <a:srgbClr val="294A5A"/>
                    </a:solidFill>
                    <a:latin typeface="+mj-ea"/>
                    <a:ea typeface="+mj-ea"/>
                  </a:endParaRPr>
                </a:p>
              </p:txBody>
            </p:sp>
            <p:pic>
              <p:nvPicPr>
                <p:cNvPr id="2" name="图片 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78640" y="4704206"/>
                  <a:ext cx="532922" cy="53292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79943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75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41" grpId="0" animBg="1"/>
      <p:bldP spid="42" grpId="0" animBg="1"/>
    </p:bldLst>
  </p:timing>
</p:sld>
</file>

<file path=ppt/theme/theme1.xml><?xml version="1.0" encoding="utf-8"?>
<a:theme xmlns:a="http://schemas.openxmlformats.org/drawingml/2006/main" name="1_默认设计模板">
  <a:themeElements>
    <a:clrScheme name="155">
      <a:dk1>
        <a:srgbClr val="294A5A"/>
      </a:dk1>
      <a:lt1>
        <a:srgbClr val="99CC39"/>
      </a:lt1>
      <a:dk2>
        <a:srgbClr val="F9C900"/>
      </a:dk2>
      <a:lt2>
        <a:srgbClr val="ED5A00"/>
      </a:lt2>
      <a:accent1>
        <a:srgbClr val="484849"/>
      </a:accent1>
      <a:accent2>
        <a:srgbClr val="FFFFFF"/>
      </a:accent2>
      <a:accent3>
        <a:srgbClr val="969696"/>
      </a:accent3>
      <a:accent4>
        <a:srgbClr val="00AAA2"/>
      </a:accent4>
      <a:accent5>
        <a:srgbClr val="99CC39"/>
      </a:accent5>
      <a:accent6>
        <a:srgbClr val="F9C900"/>
      </a:accent6>
      <a:hlink>
        <a:srgbClr val="ED5A00"/>
      </a:hlink>
      <a:folHlink>
        <a:srgbClr val="484849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PE_Standard_Arial_16x9_v4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69|130">
      <a:srgbClr val="00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HPE_Standard_Arial_16x9_v4.potx" id="{33E1E5A2-5199-4820-A66F-4091C073A05F}" vid="{002BF65F-E8AE-41C2-BA68-CEDEE5E69DD2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66925</TotalTime>
  <Words>339</Words>
  <Application>Microsoft Office PowerPoint</Application>
  <PresentationFormat>自定义</PresentationFormat>
  <Paragraphs>70</Paragraphs>
  <Slides>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microsoft yahei</vt:lpstr>
      <vt:lpstr>仿宋_GB2312</vt:lpstr>
      <vt:lpstr>华文仿宋</vt:lpstr>
      <vt:lpstr>宋体</vt:lpstr>
      <vt:lpstr>Arial</vt:lpstr>
      <vt:lpstr>Calibri</vt:lpstr>
      <vt:lpstr>Wingdings</vt:lpstr>
      <vt:lpstr>黑体</vt:lpstr>
      <vt:lpstr>微软雅黑</vt:lpstr>
      <vt:lpstr>1_默认设计模板</vt:lpstr>
      <vt:lpstr>HPE_Standard_Arial_16x9_v4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李金阳</cp:lastModifiedBy>
  <cp:revision>2218</cp:revision>
  <cp:lastPrinted>2017-08-30T11:33:28Z</cp:lastPrinted>
  <dcterms:created xsi:type="dcterms:W3CDTF">2013-01-25T01:44:00Z</dcterms:created>
  <dcterms:modified xsi:type="dcterms:W3CDTF">2018-01-09T08:19:05Z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2052-10.1.0.5400</vt:lpwstr>
  </property>
</Properties>
</file>